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CD5C2-4B45-4246-8E1F-FB914E8470F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9ECB3D-FF3F-43B3-8174-0F818CEC1A89}">
      <dgm:prSet phldrT="[Text]" custT="1"/>
      <dgm:spPr/>
      <dgm:t>
        <a:bodyPr/>
        <a:lstStyle/>
        <a:p>
          <a:r>
            <a:rPr lang="en-US" sz="2000" b="1" dirty="0" smtClean="0"/>
            <a:t>Terry F. Patton</a:t>
          </a:r>
        </a:p>
        <a:p>
          <a:r>
            <a:rPr lang="en-US" sz="1700" dirty="0" smtClean="0"/>
            <a:t>Principal</a:t>
          </a:r>
          <a:endParaRPr lang="en-US" sz="1700" dirty="0"/>
        </a:p>
      </dgm:t>
    </dgm:pt>
    <dgm:pt modelId="{658B5923-D692-4326-A20E-89DBD5D5B7FB}" type="parTrans" cxnId="{5011151C-E7E5-4EB5-A795-836B305D8C77}">
      <dgm:prSet/>
      <dgm:spPr/>
      <dgm:t>
        <a:bodyPr/>
        <a:lstStyle/>
        <a:p>
          <a:endParaRPr lang="en-US"/>
        </a:p>
      </dgm:t>
    </dgm:pt>
    <dgm:pt modelId="{614169B0-DB8E-410D-BFD5-F35021658A2C}" type="sibTrans" cxnId="{5011151C-E7E5-4EB5-A795-836B305D8C77}">
      <dgm:prSet/>
      <dgm:spPr/>
      <dgm:t>
        <a:bodyPr/>
        <a:lstStyle/>
        <a:p>
          <a:endParaRPr lang="en-US"/>
        </a:p>
      </dgm:t>
    </dgm:pt>
    <dgm:pt modelId="{4CD2D559-6B11-4BB0-A961-3715B5E482C6}" type="asst">
      <dgm:prSet phldrT="[Text]" custT="1"/>
      <dgm:spPr/>
      <dgm:t>
        <a:bodyPr/>
        <a:lstStyle/>
        <a:p>
          <a:r>
            <a:rPr lang="en-US" sz="2000" b="1" dirty="0" smtClean="0"/>
            <a:t>Linda Ruff-Lynch</a:t>
          </a:r>
        </a:p>
        <a:p>
          <a:r>
            <a:rPr lang="en-US" sz="1700" dirty="0" smtClean="0"/>
            <a:t>Principal’s Secretary</a:t>
          </a:r>
          <a:endParaRPr lang="en-US" sz="1700" dirty="0"/>
        </a:p>
      </dgm:t>
    </dgm:pt>
    <dgm:pt modelId="{5D1CAD75-7C80-4A47-87CB-3EA380595530}" type="parTrans" cxnId="{DFBDCA3C-67D5-4007-A1E6-B50467447AC2}">
      <dgm:prSet/>
      <dgm:spPr/>
      <dgm:t>
        <a:bodyPr/>
        <a:lstStyle/>
        <a:p>
          <a:endParaRPr lang="en-US"/>
        </a:p>
      </dgm:t>
    </dgm:pt>
    <dgm:pt modelId="{CC67645B-B334-4DBF-A0BF-3025BBF77386}" type="sibTrans" cxnId="{DFBDCA3C-67D5-4007-A1E6-B50467447AC2}">
      <dgm:prSet/>
      <dgm:spPr/>
      <dgm:t>
        <a:bodyPr/>
        <a:lstStyle/>
        <a:p>
          <a:endParaRPr lang="en-US"/>
        </a:p>
      </dgm:t>
    </dgm:pt>
    <dgm:pt modelId="{67419B88-BCA4-4183-B8C4-56779516C767}">
      <dgm:prSet phldrT="[Text]" custT="1"/>
      <dgm:spPr/>
      <dgm:t>
        <a:bodyPr/>
        <a:lstStyle/>
        <a:p>
          <a:r>
            <a:rPr lang="en-US" sz="2000" b="1" dirty="0" smtClean="0"/>
            <a:t>Barbara J. Scott</a:t>
          </a:r>
        </a:p>
        <a:p>
          <a:r>
            <a:rPr lang="en-US" sz="1700" dirty="0" smtClean="0"/>
            <a:t>Asst. Principal – Elementary </a:t>
          </a:r>
          <a:endParaRPr lang="en-US" sz="1700" dirty="0"/>
        </a:p>
      </dgm:t>
    </dgm:pt>
    <dgm:pt modelId="{7D92E99E-B083-406A-9DF9-33293512B745}" type="parTrans" cxnId="{476CBBBE-BB6E-45BA-B81E-3EC0B6D06C9C}">
      <dgm:prSet/>
      <dgm:spPr/>
      <dgm:t>
        <a:bodyPr/>
        <a:lstStyle/>
        <a:p>
          <a:endParaRPr lang="en-US"/>
        </a:p>
      </dgm:t>
    </dgm:pt>
    <dgm:pt modelId="{A3C4ADD6-B0E3-4C20-A8B6-6D2F47A5651E}" type="sibTrans" cxnId="{476CBBBE-BB6E-45BA-B81E-3EC0B6D06C9C}">
      <dgm:prSet/>
      <dgm:spPr/>
      <dgm:t>
        <a:bodyPr/>
        <a:lstStyle/>
        <a:p>
          <a:endParaRPr lang="en-US"/>
        </a:p>
      </dgm:t>
    </dgm:pt>
    <dgm:pt modelId="{1DB883CF-AD52-40B7-A213-2088941DA24B}">
      <dgm:prSet phldrT="[Text]" custT="1"/>
      <dgm:spPr/>
      <dgm:t>
        <a:bodyPr/>
        <a:lstStyle/>
        <a:p>
          <a:r>
            <a:rPr lang="en-US" sz="2000" b="1" dirty="0" smtClean="0"/>
            <a:t>Christopher J. Cash</a:t>
          </a:r>
        </a:p>
        <a:p>
          <a:r>
            <a:rPr lang="en-US" sz="1700" dirty="0" smtClean="0"/>
            <a:t>Asst. Principal - Middle</a:t>
          </a:r>
          <a:endParaRPr lang="en-US" sz="1700" dirty="0"/>
        </a:p>
      </dgm:t>
    </dgm:pt>
    <dgm:pt modelId="{7FC1E25F-C7CC-48FA-BF31-26A2C978C935}" type="parTrans" cxnId="{1B7126A3-4C9B-4CE2-A2F8-A3F421AFD4C0}">
      <dgm:prSet/>
      <dgm:spPr/>
      <dgm:t>
        <a:bodyPr/>
        <a:lstStyle/>
        <a:p>
          <a:endParaRPr lang="en-US"/>
        </a:p>
      </dgm:t>
    </dgm:pt>
    <dgm:pt modelId="{B204E3E8-510A-4AA3-B67A-E2D01531C951}" type="sibTrans" cxnId="{1B7126A3-4C9B-4CE2-A2F8-A3F421AFD4C0}">
      <dgm:prSet/>
      <dgm:spPr/>
      <dgm:t>
        <a:bodyPr/>
        <a:lstStyle/>
        <a:p>
          <a:endParaRPr lang="en-US"/>
        </a:p>
      </dgm:t>
    </dgm:pt>
    <dgm:pt modelId="{809705F0-498C-45C4-BE59-43EE940174FE}" type="pres">
      <dgm:prSet presAssocID="{5DFCD5C2-4B45-4246-8E1F-FB914E8470F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62DD3F-9055-4AA9-81D9-BF56A01FEB26}" type="pres">
      <dgm:prSet presAssocID="{0C9ECB3D-FF3F-43B3-8174-0F818CEC1A89}" presName="hierRoot1" presStyleCnt="0">
        <dgm:presLayoutVars>
          <dgm:hierBranch val="init"/>
        </dgm:presLayoutVars>
      </dgm:prSet>
      <dgm:spPr/>
    </dgm:pt>
    <dgm:pt modelId="{35C06393-07C9-40D1-8FE6-637851F86A63}" type="pres">
      <dgm:prSet presAssocID="{0C9ECB3D-FF3F-43B3-8174-0F818CEC1A89}" presName="rootComposite1" presStyleCnt="0"/>
      <dgm:spPr/>
    </dgm:pt>
    <dgm:pt modelId="{57C3542D-7140-4CCB-85BA-B5CA2A0109E8}" type="pres">
      <dgm:prSet presAssocID="{0C9ECB3D-FF3F-43B3-8174-0F818CEC1A8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B95374-5340-4969-8686-BFEFAB3F9A7F}" type="pres">
      <dgm:prSet presAssocID="{0C9ECB3D-FF3F-43B3-8174-0F818CEC1A89}" presName="topArc1" presStyleLbl="parChTrans1D1" presStyleIdx="0" presStyleCnt="8"/>
      <dgm:spPr/>
    </dgm:pt>
    <dgm:pt modelId="{03D0EB68-347E-4F12-AD0B-344477AC9EA6}" type="pres">
      <dgm:prSet presAssocID="{0C9ECB3D-FF3F-43B3-8174-0F818CEC1A89}" presName="bottomArc1" presStyleLbl="parChTrans1D1" presStyleIdx="1" presStyleCnt="8"/>
      <dgm:spPr/>
    </dgm:pt>
    <dgm:pt modelId="{2060CB95-0453-47E2-9C7D-86E2FF5EFD25}" type="pres">
      <dgm:prSet presAssocID="{0C9ECB3D-FF3F-43B3-8174-0F818CEC1A89}" presName="topConnNode1" presStyleLbl="node1" presStyleIdx="0" presStyleCnt="0"/>
      <dgm:spPr/>
      <dgm:t>
        <a:bodyPr/>
        <a:lstStyle/>
        <a:p>
          <a:endParaRPr lang="en-US"/>
        </a:p>
      </dgm:t>
    </dgm:pt>
    <dgm:pt modelId="{4B1F2EEF-A9AB-4831-80D7-84D250116B1B}" type="pres">
      <dgm:prSet presAssocID="{0C9ECB3D-FF3F-43B3-8174-0F818CEC1A89}" presName="hierChild2" presStyleCnt="0"/>
      <dgm:spPr/>
    </dgm:pt>
    <dgm:pt modelId="{46ABD4F5-2515-4028-BB0D-988C2E41409A}" type="pres">
      <dgm:prSet presAssocID="{7D92E99E-B083-406A-9DF9-33293512B745}" presName="Name28" presStyleLbl="parChTrans1D2" presStyleIdx="0" presStyleCnt="3"/>
      <dgm:spPr/>
      <dgm:t>
        <a:bodyPr/>
        <a:lstStyle/>
        <a:p>
          <a:endParaRPr lang="en-US"/>
        </a:p>
      </dgm:t>
    </dgm:pt>
    <dgm:pt modelId="{13679A47-DEEE-495B-8FE8-A72AA0BACF3E}" type="pres">
      <dgm:prSet presAssocID="{67419B88-BCA4-4183-B8C4-56779516C767}" presName="hierRoot2" presStyleCnt="0">
        <dgm:presLayoutVars>
          <dgm:hierBranch val="init"/>
        </dgm:presLayoutVars>
      </dgm:prSet>
      <dgm:spPr/>
    </dgm:pt>
    <dgm:pt modelId="{9BBB2CF3-EB17-40EB-9B80-70AB3D3EDBEF}" type="pres">
      <dgm:prSet presAssocID="{67419B88-BCA4-4183-B8C4-56779516C767}" presName="rootComposite2" presStyleCnt="0"/>
      <dgm:spPr/>
    </dgm:pt>
    <dgm:pt modelId="{3CF63217-DFE4-4D9D-B3AB-E67A03FD9818}" type="pres">
      <dgm:prSet presAssocID="{67419B88-BCA4-4183-B8C4-56779516C76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E1BE34-8A34-49C5-95E1-A19B540B22F7}" type="pres">
      <dgm:prSet presAssocID="{67419B88-BCA4-4183-B8C4-56779516C767}" presName="topArc2" presStyleLbl="parChTrans1D1" presStyleIdx="2" presStyleCnt="8"/>
      <dgm:spPr/>
    </dgm:pt>
    <dgm:pt modelId="{8663702E-8B71-4156-9432-C2D51A2E8EDB}" type="pres">
      <dgm:prSet presAssocID="{67419B88-BCA4-4183-B8C4-56779516C767}" presName="bottomArc2" presStyleLbl="parChTrans1D1" presStyleIdx="3" presStyleCnt="8"/>
      <dgm:spPr/>
    </dgm:pt>
    <dgm:pt modelId="{7115232B-1A29-4097-931F-58C5BBE0B86E}" type="pres">
      <dgm:prSet presAssocID="{67419B88-BCA4-4183-B8C4-56779516C767}" presName="topConnNode2" presStyleLbl="node2" presStyleIdx="0" presStyleCnt="0"/>
      <dgm:spPr/>
      <dgm:t>
        <a:bodyPr/>
        <a:lstStyle/>
        <a:p>
          <a:endParaRPr lang="en-US"/>
        </a:p>
      </dgm:t>
    </dgm:pt>
    <dgm:pt modelId="{4C316EC6-5E75-4256-951E-16214A9FD5BB}" type="pres">
      <dgm:prSet presAssocID="{67419B88-BCA4-4183-B8C4-56779516C767}" presName="hierChild4" presStyleCnt="0"/>
      <dgm:spPr/>
    </dgm:pt>
    <dgm:pt modelId="{4B29839F-AC6E-4AC3-B074-F7820912C42D}" type="pres">
      <dgm:prSet presAssocID="{67419B88-BCA4-4183-B8C4-56779516C767}" presName="hierChild5" presStyleCnt="0"/>
      <dgm:spPr/>
    </dgm:pt>
    <dgm:pt modelId="{4C2BFA52-EEB8-4486-88F0-CD3CF1C45130}" type="pres">
      <dgm:prSet presAssocID="{7FC1E25F-C7CC-48FA-BF31-26A2C978C935}" presName="Name28" presStyleLbl="parChTrans1D2" presStyleIdx="1" presStyleCnt="3"/>
      <dgm:spPr/>
      <dgm:t>
        <a:bodyPr/>
        <a:lstStyle/>
        <a:p>
          <a:endParaRPr lang="en-US"/>
        </a:p>
      </dgm:t>
    </dgm:pt>
    <dgm:pt modelId="{6488E333-D6E0-4389-885C-750955B7C730}" type="pres">
      <dgm:prSet presAssocID="{1DB883CF-AD52-40B7-A213-2088941DA24B}" presName="hierRoot2" presStyleCnt="0">
        <dgm:presLayoutVars>
          <dgm:hierBranch val="init"/>
        </dgm:presLayoutVars>
      </dgm:prSet>
      <dgm:spPr/>
    </dgm:pt>
    <dgm:pt modelId="{1FD70588-89DF-47DE-8AD5-E62F29F4E586}" type="pres">
      <dgm:prSet presAssocID="{1DB883CF-AD52-40B7-A213-2088941DA24B}" presName="rootComposite2" presStyleCnt="0"/>
      <dgm:spPr/>
    </dgm:pt>
    <dgm:pt modelId="{D1D24835-D40A-4B49-9A50-6D421AB45236}" type="pres">
      <dgm:prSet presAssocID="{1DB883CF-AD52-40B7-A213-2088941DA24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A7F3CD-5DB8-4AF8-B662-61B8598899D2}" type="pres">
      <dgm:prSet presAssocID="{1DB883CF-AD52-40B7-A213-2088941DA24B}" presName="topArc2" presStyleLbl="parChTrans1D1" presStyleIdx="4" presStyleCnt="8"/>
      <dgm:spPr/>
    </dgm:pt>
    <dgm:pt modelId="{3862A252-0C43-4477-A923-10580CC0B8A7}" type="pres">
      <dgm:prSet presAssocID="{1DB883CF-AD52-40B7-A213-2088941DA24B}" presName="bottomArc2" presStyleLbl="parChTrans1D1" presStyleIdx="5" presStyleCnt="8"/>
      <dgm:spPr/>
    </dgm:pt>
    <dgm:pt modelId="{8C6A136D-2177-4CEC-AF3C-EB26A84C69F5}" type="pres">
      <dgm:prSet presAssocID="{1DB883CF-AD52-40B7-A213-2088941DA24B}" presName="topConnNode2" presStyleLbl="node2" presStyleIdx="0" presStyleCnt="0"/>
      <dgm:spPr/>
      <dgm:t>
        <a:bodyPr/>
        <a:lstStyle/>
        <a:p>
          <a:endParaRPr lang="en-US"/>
        </a:p>
      </dgm:t>
    </dgm:pt>
    <dgm:pt modelId="{D83C02E3-3FA3-4571-A6C5-BC1620AB5DA4}" type="pres">
      <dgm:prSet presAssocID="{1DB883CF-AD52-40B7-A213-2088941DA24B}" presName="hierChild4" presStyleCnt="0"/>
      <dgm:spPr/>
    </dgm:pt>
    <dgm:pt modelId="{03667FBB-0D3D-492C-BEF8-C926405D1239}" type="pres">
      <dgm:prSet presAssocID="{1DB883CF-AD52-40B7-A213-2088941DA24B}" presName="hierChild5" presStyleCnt="0"/>
      <dgm:spPr/>
    </dgm:pt>
    <dgm:pt modelId="{2A242445-2907-414C-BAED-1A8F82D42C08}" type="pres">
      <dgm:prSet presAssocID="{0C9ECB3D-FF3F-43B3-8174-0F818CEC1A89}" presName="hierChild3" presStyleCnt="0"/>
      <dgm:spPr/>
    </dgm:pt>
    <dgm:pt modelId="{F57D6412-304F-4C7D-B544-840A7C669BD7}" type="pres">
      <dgm:prSet presAssocID="{5D1CAD75-7C80-4A47-87CB-3EA380595530}" presName="Name101" presStyleLbl="parChTrans1D2" presStyleIdx="2" presStyleCnt="3"/>
      <dgm:spPr/>
      <dgm:t>
        <a:bodyPr/>
        <a:lstStyle/>
        <a:p>
          <a:endParaRPr lang="en-US"/>
        </a:p>
      </dgm:t>
    </dgm:pt>
    <dgm:pt modelId="{AEFFEB44-2BB6-437A-81AB-3B7E1201337A}" type="pres">
      <dgm:prSet presAssocID="{4CD2D559-6B11-4BB0-A961-3715B5E482C6}" presName="hierRoot3" presStyleCnt="0">
        <dgm:presLayoutVars>
          <dgm:hierBranch val="init"/>
        </dgm:presLayoutVars>
      </dgm:prSet>
      <dgm:spPr/>
    </dgm:pt>
    <dgm:pt modelId="{A2092417-473E-4591-B316-146CCD76A10B}" type="pres">
      <dgm:prSet presAssocID="{4CD2D559-6B11-4BB0-A961-3715B5E482C6}" presName="rootComposite3" presStyleCnt="0"/>
      <dgm:spPr/>
    </dgm:pt>
    <dgm:pt modelId="{60BDE2A6-DE83-4223-80D6-A63662F649E3}" type="pres">
      <dgm:prSet presAssocID="{4CD2D559-6B11-4BB0-A961-3715B5E482C6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387ACE-A1F2-4731-BF55-E3EE86D540C1}" type="pres">
      <dgm:prSet presAssocID="{4CD2D559-6B11-4BB0-A961-3715B5E482C6}" presName="topArc3" presStyleLbl="parChTrans1D1" presStyleIdx="6" presStyleCnt="8"/>
      <dgm:spPr/>
    </dgm:pt>
    <dgm:pt modelId="{DDCD82A4-651C-49E7-B776-79EF181DEF12}" type="pres">
      <dgm:prSet presAssocID="{4CD2D559-6B11-4BB0-A961-3715B5E482C6}" presName="bottomArc3" presStyleLbl="parChTrans1D1" presStyleIdx="7" presStyleCnt="8"/>
      <dgm:spPr/>
    </dgm:pt>
    <dgm:pt modelId="{9F9CB933-442F-4F83-A907-03876A469C8C}" type="pres">
      <dgm:prSet presAssocID="{4CD2D559-6B11-4BB0-A961-3715B5E482C6}" presName="topConnNode3" presStyleLbl="asst1" presStyleIdx="0" presStyleCnt="0"/>
      <dgm:spPr/>
      <dgm:t>
        <a:bodyPr/>
        <a:lstStyle/>
        <a:p>
          <a:endParaRPr lang="en-US"/>
        </a:p>
      </dgm:t>
    </dgm:pt>
    <dgm:pt modelId="{FAB14FDD-C835-485E-AD41-FE31C59CA320}" type="pres">
      <dgm:prSet presAssocID="{4CD2D559-6B11-4BB0-A961-3715B5E482C6}" presName="hierChild6" presStyleCnt="0"/>
      <dgm:spPr/>
    </dgm:pt>
    <dgm:pt modelId="{BC9F6A72-8E41-4AA9-B6C2-2C6DD28F98C5}" type="pres">
      <dgm:prSet presAssocID="{4CD2D559-6B11-4BB0-A961-3715B5E482C6}" presName="hierChild7" presStyleCnt="0"/>
      <dgm:spPr/>
    </dgm:pt>
  </dgm:ptLst>
  <dgm:cxnLst>
    <dgm:cxn modelId="{B0F1264A-59E9-45E4-B5A8-F3E24293EC82}" type="presOf" srcId="{5D1CAD75-7C80-4A47-87CB-3EA380595530}" destId="{F57D6412-304F-4C7D-B544-840A7C669BD7}" srcOrd="0" destOrd="0" presId="urn:microsoft.com/office/officeart/2008/layout/HalfCircleOrganizationChart"/>
    <dgm:cxn modelId="{7CC2B2C2-197B-401F-A849-891EAABE1680}" type="presOf" srcId="{7FC1E25F-C7CC-48FA-BF31-26A2C978C935}" destId="{4C2BFA52-EEB8-4486-88F0-CD3CF1C45130}" srcOrd="0" destOrd="0" presId="urn:microsoft.com/office/officeart/2008/layout/HalfCircleOrganizationChart"/>
    <dgm:cxn modelId="{F5A7400D-C6E5-4AFD-8891-DE384DD3C26E}" type="presOf" srcId="{67419B88-BCA4-4183-B8C4-56779516C767}" destId="{7115232B-1A29-4097-931F-58C5BBE0B86E}" srcOrd="1" destOrd="0" presId="urn:microsoft.com/office/officeart/2008/layout/HalfCircleOrganizationChart"/>
    <dgm:cxn modelId="{1B7126A3-4C9B-4CE2-A2F8-A3F421AFD4C0}" srcId="{0C9ECB3D-FF3F-43B3-8174-0F818CEC1A89}" destId="{1DB883CF-AD52-40B7-A213-2088941DA24B}" srcOrd="2" destOrd="0" parTransId="{7FC1E25F-C7CC-48FA-BF31-26A2C978C935}" sibTransId="{B204E3E8-510A-4AA3-B67A-E2D01531C951}"/>
    <dgm:cxn modelId="{CD0FAA4E-5933-47AA-BAEB-8938721191BF}" type="presOf" srcId="{0C9ECB3D-FF3F-43B3-8174-0F818CEC1A89}" destId="{2060CB95-0453-47E2-9C7D-86E2FF5EFD25}" srcOrd="1" destOrd="0" presId="urn:microsoft.com/office/officeart/2008/layout/HalfCircleOrganizationChart"/>
    <dgm:cxn modelId="{5011151C-E7E5-4EB5-A795-836B305D8C77}" srcId="{5DFCD5C2-4B45-4246-8E1F-FB914E8470FC}" destId="{0C9ECB3D-FF3F-43B3-8174-0F818CEC1A89}" srcOrd="0" destOrd="0" parTransId="{658B5923-D692-4326-A20E-89DBD5D5B7FB}" sibTransId="{614169B0-DB8E-410D-BFD5-F35021658A2C}"/>
    <dgm:cxn modelId="{DFBDCA3C-67D5-4007-A1E6-B50467447AC2}" srcId="{0C9ECB3D-FF3F-43B3-8174-0F818CEC1A89}" destId="{4CD2D559-6B11-4BB0-A961-3715B5E482C6}" srcOrd="0" destOrd="0" parTransId="{5D1CAD75-7C80-4A47-87CB-3EA380595530}" sibTransId="{CC67645B-B334-4DBF-A0BF-3025BBF77386}"/>
    <dgm:cxn modelId="{BEDBDD02-6ABD-4F45-8187-8B883CDE99E7}" type="presOf" srcId="{1DB883CF-AD52-40B7-A213-2088941DA24B}" destId="{D1D24835-D40A-4B49-9A50-6D421AB45236}" srcOrd="0" destOrd="0" presId="urn:microsoft.com/office/officeart/2008/layout/HalfCircleOrganizationChart"/>
    <dgm:cxn modelId="{32A89C46-2740-4B2F-AFAC-B2E9031E20AE}" type="presOf" srcId="{67419B88-BCA4-4183-B8C4-56779516C767}" destId="{3CF63217-DFE4-4D9D-B3AB-E67A03FD9818}" srcOrd="0" destOrd="0" presId="urn:microsoft.com/office/officeart/2008/layout/HalfCircleOrganizationChart"/>
    <dgm:cxn modelId="{536C1F5B-CA71-4A40-ABD8-E1039914BF94}" type="presOf" srcId="{5DFCD5C2-4B45-4246-8E1F-FB914E8470FC}" destId="{809705F0-498C-45C4-BE59-43EE940174FE}" srcOrd="0" destOrd="0" presId="urn:microsoft.com/office/officeart/2008/layout/HalfCircleOrganizationChart"/>
    <dgm:cxn modelId="{8B9CDAA2-F7A1-4D7B-8A0C-FA9EBFCC8466}" type="presOf" srcId="{1DB883CF-AD52-40B7-A213-2088941DA24B}" destId="{8C6A136D-2177-4CEC-AF3C-EB26A84C69F5}" srcOrd="1" destOrd="0" presId="urn:microsoft.com/office/officeart/2008/layout/HalfCircleOrganizationChart"/>
    <dgm:cxn modelId="{476CBBBE-BB6E-45BA-B81E-3EC0B6D06C9C}" srcId="{0C9ECB3D-FF3F-43B3-8174-0F818CEC1A89}" destId="{67419B88-BCA4-4183-B8C4-56779516C767}" srcOrd="1" destOrd="0" parTransId="{7D92E99E-B083-406A-9DF9-33293512B745}" sibTransId="{A3C4ADD6-B0E3-4C20-A8B6-6D2F47A5651E}"/>
    <dgm:cxn modelId="{FF2ACB6B-CD16-47A2-825E-26032FED89FD}" type="presOf" srcId="{4CD2D559-6B11-4BB0-A961-3715B5E482C6}" destId="{60BDE2A6-DE83-4223-80D6-A63662F649E3}" srcOrd="0" destOrd="0" presId="urn:microsoft.com/office/officeart/2008/layout/HalfCircleOrganizationChart"/>
    <dgm:cxn modelId="{77A0D9E2-B5FA-4AD6-876D-3063C0B9FC88}" type="presOf" srcId="{0C9ECB3D-FF3F-43B3-8174-0F818CEC1A89}" destId="{57C3542D-7140-4CCB-85BA-B5CA2A0109E8}" srcOrd="0" destOrd="0" presId="urn:microsoft.com/office/officeart/2008/layout/HalfCircleOrganizationChart"/>
    <dgm:cxn modelId="{A02793EE-FF56-463B-BF9B-F18E2ADDB712}" type="presOf" srcId="{7D92E99E-B083-406A-9DF9-33293512B745}" destId="{46ABD4F5-2515-4028-BB0D-988C2E41409A}" srcOrd="0" destOrd="0" presId="urn:microsoft.com/office/officeart/2008/layout/HalfCircleOrganizationChart"/>
    <dgm:cxn modelId="{1F7183AA-24AA-480B-9ADD-4535E8A5F9BA}" type="presOf" srcId="{4CD2D559-6B11-4BB0-A961-3715B5E482C6}" destId="{9F9CB933-442F-4F83-A907-03876A469C8C}" srcOrd="1" destOrd="0" presId="urn:microsoft.com/office/officeart/2008/layout/HalfCircleOrganizationChart"/>
    <dgm:cxn modelId="{50345358-0669-4D21-8B0C-D150956C1923}" type="presParOf" srcId="{809705F0-498C-45C4-BE59-43EE940174FE}" destId="{ED62DD3F-9055-4AA9-81D9-BF56A01FEB26}" srcOrd="0" destOrd="0" presId="urn:microsoft.com/office/officeart/2008/layout/HalfCircleOrganizationChart"/>
    <dgm:cxn modelId="{5B02A624-DE52-4488-B8B9-74153BFB0EF4}" type="presParOf" srcId="{ED62DD3F-9055-4AA9-81D9-BF56A01FEB26}" destId="{35C06393-07C9-40D1-8FE6-637851F86A63}" srcOrd="0" destOrd="0" presId="urn:microsoft.com/office/officeart/2008/layout/HalfCircleOrganizationChart"/>
    <dgm:cxn modelId="{24F42BC1-70F0-46C5-AACA-E79D598355A2}" type="presParOf" srcId="{35C06393-07C9-40D1-8FE6-637851F86A63}" destId="{57C3542D-7140-4CCB-85BA-B5CA2A0109E8}" srcOrd="0" destOrd="0" presId="urn:microsoft.com/office/officeart/2008/layout/HalfCircleOrganizationChart"/>
    <dgm:cxn modelId="{9327E8B8-2390-4BA5-97A9-66378D00A36E}" type="presParOf" srcId="{35C06393-07C9-40D1-8FE6-637851F86A63}" destId="{C7B95374-5340-4969-8686-BFEFAB3F9A7F}" srcOrd="1" destOrd="0" presId="urn:microsoft.com/office/officeart/2008/layout/HalfCircleOrganizationChart"/>
    <dgm:cxn modelId="{1E5E1D3B-C9AA-459D-80CE-87218673CD86}" type="presParOf" srcId="{35C06393-07C9-40D1-8FE6-637851F86A63}" destId="{03D0EB68-347E-4F12-AD0B-344477AC9EA6}" srcOrd="2" destOrd="0" presId="urn:microsoft.com/office/officeart/2008/layout/HalfCircleOrganizationChart"/>
    <dgm:cxn modelId="{4B8E8C1B-D020-49E9-8792-CB517A5BD4BB}" type="presParOf" srcId="{35C06393-07C9-40D1-8FE6-637851F86A63}" destId="{2060CB95-0453-47E2-9C7D-86E2FF5EFD25}" srcOrd="3" destOrd="0" presId="urn:microsoft.com/office/officeart/2008/layout/HalfCircleOrganizationChart"/>
    <dgm:cxn modelId="{2B9F5FD9-FDF6-469A-83D9-20938CAA0C4E}" type="presParOf" srcId="{ED62DD3F-9055-4AA9-81D9-BF56A01FEB26}" destId="{4B1F2EEF-A9AB-4831-80D7-84D250116B1B}" srcOrd="1" destOrd="0" presId="urn:microsoft.com/office/officeart/2008/layout/HalfCircleOrganizationChart"/>
    <dgm:cxn modelId="{AFDA5423-7317-43B4-A60C-87080FA27FAD}" type="presParOf" srcId="{4B1F2EEF-A9AB-4831-80D7-84D250116B1B}" destId="{46ABD4F5-2515-4028-BB0D-988C2E41409A}" srcOrd="0" destOrd="0" presId="urn:microsoft.com/office/officeart/2008/layout/HalfCircleOrganizationChart"/>
    <dgm:cxn modelId="{5CF29E7D-3201-42C6-883B-9AC4A2DAFF31}" type="presParOf" srcId="{4B1F2EEF-A9AB-4831-80D7-84D250116B1B}" destId="{13679A47-DEEE-495B-8FE8-A72AA0BACF3E}" srcOrd="1" destOrd="0" presId="urn:microsoft.com/office/officeart/2008/layout/HalfCircleOrganizationChart"/>
    <dgm:cxn modelId="{513C8DFD-C58B-4F02-B294-50C903D57166}" type="presParOf" srcId="{13679A47-DEEE-495B-8FE8-A72AA0BACF3E}" destId="{9BBB2CF3-EB17-40EB-9B80-70AB3D3EDBEF}" srcOrd="0" destOrd="0" presId="urn:microsoft.com/office/officeart/2008/layout/HalfCircleOrganizationChart"/>
    <dgm:cxn modelId="{5958CBA7-40F6-42AB-9706-72EA01F28056}" type="presParOf" srcId="{9BBB2CF3-EB17-40EB-9B80-70AB3D3EDBEF}" destId="{3CF63217-DFE4-4D9D-B3AB-E67A03FD9818}" srcOrd="0" destOrd="0" presId="urn:microsoft.com/office/officeart/2008/layout/HalfCircleOrganizationChart"/>
    <dgm:cxn modelId="{AE01A27A-2AEA-4E98-A2FB-B6522C146B0E}" type="presParOf" srcId="{9BBB2CF3-EB17-40EB-9B80-70AB3D3EDBEF}" destId="{09E1BE34-8A34-49C5-95E1-A19B540B22F7}" srcOrd="1" destOrd="0" presId="urn:microsoft.com/office/officeart/2008/layout/HalfCircleOrganizationChart"/>
    <dgm:cxn modelId="{B9A5884A-8101-4850-B7FE-B42D65344744}" type="presParOf" srcId="{9BBB2CF3-EB17-40EB-9B80-70AB3D3EDBEF}" destId="{8663702E-8B71-4156-9432-C2D51A2E8EDB}" srcOrd="2" destOrd="0" presId="urn:microsoft.com/office/officeart/2008/layout/HalfCircleOrganizationChart"/>
    <dgm:cxn modelId="{BB7567E9-E725-4466-8CF2-9BA4A8D5F4CB}" type="presParOf" srcId="{9BBB2CF3-EB17-40EB-9B80-70AB3D3EDBEF}" destId="{7115232B-1A29-4097-931F-58C5BBE0B86E}" srcOrd="3" destOrd="0" presId="urn:microsoft.com/office/officeart/2008/layout/HalfCircleOrganizationChart"/>
    <dgm:cxn modelId="{A70FA00A-2CF2-4A3F-BA93-995E40403DDD}" type="presParOf" srcId="{13679A47-DEEE-495B-8FE8-A72AA0BACF3E}" destId="{4C316EC6-5E75-4256-951E-16214A9FD5BB}" srcOrd="1" destOrd="0" presId="urn:microsoft.com/office/officeart/2008/layout/HalfCircleOrganizationChart"/>
    <dgm:cxn modelId="{BF07FD31-2B7A-4753-A30B-EC2C3305D3BE}" type="presParOf" srcId="{13679A47-DEEE-495B-8FE8-A72AA0BACF3E}" destId="{4B29839F-AC6E-4AC3-B074-F7820912C42D}" srcOrd="2" destOrd="0" presId="urn:microsoft.com/office/officeart/2008/layout/HalfCircleOrganizationChart"/>
    <dgm:cxn modelId="{77652846-9DF2-4BA2-A2FF-9193A1E3E26F}" type="presParOf" srcId="{4B1F2EEF-A9AB-4831-80D7-84D250116B1B}" destId="{4C2BFA52-EEB8-4486-88F0-CD3CF1C45130}" srcOrd="2" destOrd="0" presId="urn:microsoft.com/office/officeart/2008/layout/HalfCircleOrganizationChart"/>
    <dgm:cxn modelId="{B5BF1C60-031D-4278-B17D-F33C6C8AC2AA}" type="presParOf" srcId="{4B1F2EEF-A9AB-4831-80D7-84D250116B1B}" destId="{6488E333-D6E0-4389-885C-750955B7C730}" srcOrd="3" destOrd="0" presId="urn:microsoft.com/office/officeart/2008/layout/HalfCircleOrganizationChart"/>
    <dgm:cxn modelId="{94488CD7-3139-47FC-8CDA-D12FEAA85CBD}" type="presParOf" srcId="{6488E333-D6E0-4389-885C-750955B7C730}" destId="{1FD70588-89DF-47DE-8AD5-E62F29F4E586}" srcOrd="0" destOrd="0" presId="urn:microsoft.com/office/officeart/2008/layout/HalfCircleOrganizationChart"/>
    <dgm:cxn modelId="{D9D4F908-625F-48C2-8BD9-92F0571307F3}" type="presParOf" srcId="{1FD70588-89DF-47DE-8AD5-E62F29F4E586}" destId="{D1D24835-D40A-4B49-9A50-6D421AB45236}" srcOrd="0" destOrd="0" presId="urn:microsoft.com/office/officeart/2008/layout/HalfCircleOrganizationChart"/>
    <dgm:cxn modelId="{D05CFC27-5C48-4D1E-9E73-B170EFF4D9C8}" type="presParOf" srcId="{1FD70588-89DF-47DE-8AD5-E62F29F4E586}" destId="{59A7F3CD-5DB8-4AF8-B662-61B8598899D2}" srcOrd="1" destOrd="0" presId="urn:microsoft.com/office/officeart/2008/layout/HalfCircleOrganizationChart"/>
    <dgm:cxn modelId="{8443F942-3084-4DCF-82C0-6E1E09BD30FC}" type="presParOf" srcId="{1FD70588-89DF-47DE-8AD5-E62F29F4E586}" destId="{3862A252-0C43-4477-A923-10580CC0B8A7}" srcOrd="2" destOrd="0" presId="urn:microsoft.com/office/officeart/2008/layout/HalfCircleOrganizationChart"/>
    <dgm:cxn modelId="{BD92AE21-4866-4BD1-80C9-D4E648DBBDDE}" type="presParOf" srcId="{1FD70588-89DF-47DE-8AD5-E62F29F4E586}" destId="{8C6A136D-2177-4CEC-AF3C-EB26A84C69F5}" srcOrd="3" destOrd="0" presId="urn:microsoft.com/office/officeart/2008/layout/HalfCircleOrganizationChart"/>
    <dgm:cxn modelId="{6AC2850C-3FC6-4583-9B8B-266D47916195}" type="presParOf" srcId="{6488E333-D6E0-4389-885C-750955B7C730}" destId="{D83C02E3-3FA3-4571-A6C5-BC1620AB5DA4}" srcOrd="1" destOrd="0" presId="urn:microsoft.com/office/officeart/2008/layout/HalfCircleOrganizationChart"/>
    <dgm:cxn modelId="{84A04597-3CA0-4973-9F30-1625E1D52509}" type="presParOf" srcId="{6488E333-D6E0-4389-885C-750955B7C730}" destId="{03667FBB-0D3D-492C-BEF8-C926405D1239}" srcOrd="2" destOrd="0" presId="urn:microsoft.com/office/officeart/2008/layout/HalfCircleOrganizationChart"/>
    <dgm:cxn modelId="{394EA3D5-0A66-4154-9B8D-8833978984D4}" type="presParOf" srcId="{ED62DD3F-9055-4AA9-81D9-BF56A01FEB26}" destId="{2A242445-2907-414C-BAED-1A8F82D42C08}" srcOrd="2" destOrd="0" presId="urn:microsoft.com/office/officeart/2008/layout/HalfCircleOrganizationChart"/>
    <dgm:cxn modelId="{B3828240-58D2-46DB-953E-A274A60B6266}" type="presParOf" srcId="{2A242445-2907-414C-BAED-1A8F82D42C08}" destId="{F57D6412-304F-4C7D-B544-840A7C669BD7}" srcOrd="0" destOrd="0" presId="urn:microsoft.com/office/officeart/2008/layout/HalfCircleOrganizationChart"/>
    <dgm:cxn modelId="{3155E5FA-B831-48F2-9229-57771E74D46C}" type="presParOf" srcId="{2A242445-2907-414C-BAED-1A8F82D42C08}" destId="{AEFFEB44-2BB6-437A-81AB-3B7E1201337A}" srcOrd="1" destOrd="0" presId="urn:microsoft.com/office/officeart/2008/layout/HalfCircleOrganizationChart"/>
    <dgm:cxn modelId="{50427333-BD50-4528-A36F-32B2F2184A7A}" type="presParOf" srcId="{AEFFEB44-2BB6-437A-81AB-3B7E1201337A}" destId="{A2092417-473E-4591-B316-146CCD76A10B}" srcOrd="0" destOrd="0" presId="urn:microsoft.com/office/officeart/2008/layout/HalfCircleOrganizationChart"/>
    <dgm:cxn modelId="{45D6FC25-3FF0-4BCE-955F-651B4370BB1D}" type="presParOf" srcId="{A2092417-473E-4591-B316-146CCD76A10B}" destId="{60BDE2A6-DE83-4223-80D6-A63662F649E3}" srcOrd="0" destOrd="0" presId="urn:microsoft.com/office/officeart/2008/layout/HalfCircleOrganizationChart"/>
    <dgm:cxn modelId="{143BA7B3-36D1-4693-9993-D299F9B79276}" type="presParOf" srcId="{A2092417-473E-4591-B316-146CCD76A10B}" destId="{D5387ACE-A1F2-4731-BF55-E3EE86D540C1}" srcOrd="1" destOrd="0" presId="urn:microsoft.com/office/officeart/2008/layout/HalfCircleOrganizationChart"/>
    <dgm:cxn modelId="{2853E326-5B4E-489B-B713-C972D52F255D}" type="presParOf" srcId="{A2092417-473E-4591-B316-146CCD76A10B}" destId="{DDCD82A4-651C-49E7-B776-79EF181DEF12}" srcOrd="2" destOrd="0" presId="urn:microsoft.com/office/officeart/2008/layout/HalfCircleOrganizationChart"/>
    <dgm:cxn modelId="{5574860C-F98F-4C9C-958E-E446300EBE61}" type="presParOf" srcId="{A2092417-473E-4591-B316-146CCD76A10B}" destId="{9F9CB933-442F-4F83-A907-03876A469C8C}" srcOrd="3" destOrd="0" presId="urn:microsoft.com/office/officeart/2008/layout/HalfCircleOrganizationChart"/>
    <dgm:cxn modelId="{AB8CE4DB-D8D2-433C-A016-EC001EBD7C0D}" type="presParOf" srcId="{AEFFEB44-2BB6-437A-81AB-3B7E1201337A}" destId="{FAB14FDD-C835-485E-AD41-FE31C59CA320}" srcOrd="1" destOrd="0" presId="urn:microsoft.com/office/officeart/2008/layout/HalfCircleOrganizationChart"/>
    <dgm:cxn modelId="{BDFEEAAC-7731-4B37-A74B-0E655C45BE25}" type="presParOf" srcId="{AEFFEB44-2BB6-437A-81AB-3B7E1201337A}" destId="{BC9F6A72-8E41-4AA9-B6C2-2C6DD28F98C5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FCD5C2-4B45-4246-8E1F-FB914E8470F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9ECB3D-FF3F-43B3-8174-0F818CEC1A89}">
      <dgm:prSet phldrT="[Text]" custT="1"/>
      <dgm:spPr/>
      <dgm:t>
        <a:bodyPr/>
        <a:lstStyle/>
        <a:p>
          <a:r>
            <a:rPr lang="en-US" sz="2000" b="1" dirty="0" smtClean="0"/>
            <a:t>Terry F. Patton</a:t>
          </a:r>
        </a:p>
        <a:p>
          <a:r>
            <a:rPr lang="en-US" sz="1300" dirty="0" smtClean="0"/>
            <a:t>Principal</a:t>
          </a:r>
          <a:endParaRPr lang="en-US" sz="1300" dirty="0"/>
        </a:p>
      </dgm:t>
    </dgm:pt>
    <dgm:pt modelId="{658B5923-D692-4326-A20E-89DBD5D5B7FB}" type="parTrans" cxnId="{5011151C-E7E5-4EB5-A795-836B305D8C77}">
      <dgm:prSet/>
      <dgm:spPr/>
      <dgm:t>
        <a:bodyPr/>
        <a:lstStyle/>
        <a:p>
          <a:endParaRPr lang="en-US"/>
        </a:p>
      </dgm:t>
    </dgm:pt>
    <dgm:pt modelId="{614169B0-DB8E-410D-BFD5-F35021658A2C}" type="sibTrans" cxnId="{5011151C-E7E5-4EB5-A795-836B305D8C77}">
      <dgm:prSet/>
      <dgm:spPr/>
      <dgm:t>
        <a:bodyPr/>
        <a:lstStyle/>
        <a:p>
          <a:endParaRPr lang="en-US"/>
        </a:p>
      </dgm:t>
    </dgm:pt>
    <dgm:pt modelId="{67419B88-BCA4-4183-B8C4-56779516C767}">
      <dgm:prSet phldrT="[Text]" custT="1"/>
      <dgm:spPr/>
      <dgm:t>
        <a:bodyPr/>
        <a:lstStyle/>
        <a:p>
          <a:r>
            <a:rPr lang="en-US" sz="2000" b="1" dirty="0" smtClean="0"/>
            <a:t>Barbara J. Scott</a:t>
          </a:r>
        </a:p>
        <a:p>
          <a:r>
            <a:rPr lang="en-US" sz="1300" dirty="0" smtClean="0"/>
            <a:t>Asst. Principal – Elementary </a:t>
          </a:r>
          <a:endParaRPr lang="en-US" sz="1300" dirty="0"/>
        </a:p>
      </dgm:t>
    </dgm:pt>
    <dgm:pt modelId="{7D92E99E-B083-406A-9DF9-33293512B745}" type="parTrans" cxnId="{476CBBBE-BB6E-45BA-B81E-3EC0B6D06C9C}">
      <dgm:prSet/>
      <dgm:spPr/>
      <dgm:t>
        <a:bodyPr/>
        <a:lstStyle/>
        <a:p>
          <a:endParaRPr lang="en-US"/>
        </a:p>
      </dgm:t>
    </dgm:pt>
    <dgm:pt modelId="{A3C4ADD6-B0E3-4C20-A8B6-6D2F47A5651E}" type="sibTrans" cxnId="{476CBBBE-BB6E-45BA-B81E-3EC0B6D06C9C}">
      <dgm:prSet/>
      <dgm:spPr/>
      <dgm:t>
        <a:bodyPr/>
        <a:lstStyle/>
        <a:p>
          <a:endParaRPr lang="en-US"/>
        </a:p>
      </dgm:t>
    </dgm:pt>
    <dgm:pt modelId="{2ECA363F-A7EF-411E-8CB6-7A13AB57F8B1}">
      <dgm:prSet custT="1"/>
      <dgm:spPr/>
      <dgm:t>
        <a:bodyPr/>
        <a:lstStyle/>
        <a:p>
          <a:r>
            <a:rPr lang="en-US" sz="1800" b="1" dirty="0" smtClean="0"/>
            <a:t>Soraya Harden-Simmons</a:t>
          </a:r>
        </a:p>
        <a:p>
          <a:r>
            <a:rPr lang="en-US" sz="1100" dirty="0" smtClean="0"/>
            <a:t>Pre-K Teacher</a:t>
          </a:r>
          <a:endParaRPr lang="en-US" sz="1100" dirty="0"/>
        </a:p>
      </dgm:t>
    </dgm:pt>
    <dgm:pt modelId="{1F2BAC47-7DFB-4C36-A7E3-CFAFC0DA9A2E}" type="parTrans" cxnId="{58E5FAF9-183B-430A-8613-7FAAE9096C4D}">
      <dgm:prSet/>
      <dgm:spPr/>
      <dgm:t>
        <a:bodyPr/>
        <a:lstStyle/>
        <a:p>
          <a:endParaRPr lang="en-US"/>
        </a:p>
      </dgm:t>
    </dgm:pt>
    <dgm:pt modelId="{F3E3DB0B-8A2D-4662-8896-F8A0A28C142B}" type="sibTrans" cxnId="{58E5FAF9-183B-430A-8613-7FAAE9096C4D}">
      <dgm:prSet/>
      <dgm:spPr/>
      <dgm:t>
        <a:bodyPr/>
        <a:lstStyle/>
        <a:p>
          <a:endParaRPr lang="en-US"/>
        </a:p>
      </dgm:t>
    </dgm:pt>
    <dgm:pt modelId="{6F35B7AC-F184-42AE-B109-C3D9D231245B}">
      <dgm:prSet custT="1"/>
      <dgm:spPr/>
      <dgm:t>
        <a:bodyPr/>
        <a:lstStyle/>
        <a:p>
          <a:r>
            <a:rPr lang="en-US" sz="1800" b="1" dirty="0" smtClean="0"/>
            <a:t>Katherine Meadows</a:t>
          </a:r>
        </a:p>
        <a:p>
          <a:r>
            <a:rPr lang="en-US" sz="1200" dirty="0" smtClean="0"/>
            <a:t>Kindergarten Teacher</a:t>
          </a:r>
          <a:endParaRPr lang="en-US" sz="1200" dirty="0"/>
        </a:p>
      </dgm:t>
    </dgm:pt>
    <dgm:pt modelId="{9B191B16-25D2-459C-9C71-7726E5EBC10E}" type="parTrans" cxnId="{9B89A554-8648-41F7-854B-666C8034EA78}">
      <dgm:prSet/>
      <dgm:spPr/>
      <dgm:t>
        <a:bodyPr/>
        <a:lstStyle/>
        <a:p>
          <a:endParaRPr lang="en-US"/>
        </a:p>
      </dgm:t>
    </dgm:pt>
    <dgm:pt modelId="{C1670C32-DA28-491D-A157-62DAE53F38DE}" type="sibTrans" cxnId="{9B89A554-8648-41F7-854B-666C8034EA78}">
      <dgm:prSet/>
      <dgm:spPr/>
      <dgm:t>
        <a:bodyPr/>
        <a:lstStyle/>
        <a:p>
          <a:endParaRPr lang="en-US"/>
        </a:p>
      </dgm:t>
    </dgm:pt>
    <dgm:pt modelId="{49AC0338-82A8-46C6-8728-3D6DCC9C2D48}">
      <dgm:prSet custT="1"/>
      <dgm:spPr/>
      <dgm:t>
        <a:bodyPr/>
        <a:lstStyle/>
        <a:p>
          <a:r>
            <a:rPr lang="en-US" sz="1800" b="1" dirty="0" smtClean="0"/>
            <a:t>Sandra Redmond-Jones</a:t>
          </a:r>
        </a:p>
        <a:p>
          <a:r>
            <a:rPr lang="en-US" sz="1100" dirty="0" smtClean="0"/>
            <a:t>Kindergarten Teacher</a:t>
          </a:r>
          <a:endParaRPr lang="en-US" sz="1100" dirty="0"/>
        </a:p>
      </dgm:t>
    </dgm:pt>
    <dgm:pt modelId="{47C543D5-DE6B-4818-A245-8AFA847714F4}" type="parTrans" cxnId="{3BB4724E-7672-48ED-81C3-C845D13A1837}">
      <dgm:prSet/>
      <dgm:spPr/>
      <dgm:t>
        <a:bodyPr/>
        <a:lstStyle/>
        <a:p>
          <a:endParaRPr lang="en-US"/>
        </a:p>
      </dgm:t>
    </dgm:pt>
    <dgm:pt modelId="{ED8F8D3F-A99A-4A5D-AB6B-36F6AE7D3F48}" type="sibTrans" cxnId="{3BB4724E-7672-48ED-81C3-C845D13A1837}">
      <dgm:prSet/>
      <dgm:spPr/>
      <dgm:t>
        <a:bodyPr/>
        <a:lstStyle/>
        <a:p>
          <a:endParaRPr lang="en-US"/>
        </a:p>
      </dgm:t>
    </dgm:pt>
    <dgm:pt modelId="{138F49FB-9C24-4DFA-8CB8-43B9CD38F8AA}">
      <dgm:prSet custT="1"/>
      <dgm:spPr/>
      <dgm:t>
        <a:bodyPr/>
        <a:lstStyle/>
        <a:p>
          <a:r>
            <a:rPr lang="en-US" sz="1800" b="1" dirty="0" smtClean="0"/>
            <a:t>Cheryl L. Owens   </a:t>
          </a:r>
        </a:p>
        <a:p>
          <a:r>
            <a:rPr lang="en-US" sz="1100" dirty="0" smtClean="0"/>
            <a:t>First Grade Teacher                          Green Team Coordinator</a:t>
          </a:r>
          <a:endParaRPr lang="en-US" sz="1100" dirty="0"/>
        </a:p>
      </dgm:t>
    </dgm:pt>
    <dgm:pt modelId="{0B930DDA-79F4-4768-827E-96B4C5F283BA}" type="parTrans" cxnId="{E4C1D291-9E1E-4FFF-9FEE-B9314BB123CD}">
      <dgm:prSet/>
      <dgm:spPr/>
      <dgm:t>
        <a:bodyPr/>
        <a:lstStyle/>
        <a:p>
          <a:endParaRPr lang="en-US"/>
        </a:p>
      </dgm:t>
    </dgm:pt>
    <dgm:pt modelId="{9E373840-B0AE-4AA8-81FE-EE0408D789C8}" type="sibTrans" cxnId="{E4C1D291-9E1E-4FFF-9FEE-B9314BB123CD}">
      <dgm:prSet/>
      <dgm:spPr/>
      <dgm:t>
        <a:bodyPr/>
        <a:lstStyle/>
        <a:p>
          <a:endParaRPr lang="en-US"/>
        </a:p>
      </dgm:t>
    </dgm:pt>
    <dgm:pt modelId="{2F8F998A-8F64-4BDB-8DF7-5984F37616C4}">
      <dgm:prSet custT="1"/>
      <dgm:spPr/>
      <dgm:t>
        <a:bodyPr/>
        <a:lstStyle/>
        <a:p>
          <a:r>
            <a:rPr lang="en-US" sz="1800" b="1" dirty="0" err="1" smtClean="0"/>
            <a:t>Jenee</a:t>
          </a:r>
          <a:r>
            <a:rPr lang="en-US" sz="1800" b="1" dirty="0" smtClean="0"/>
            <a:t> Robinson</a:t>
          </a:r>
        </a:p>
        <a:p>
          <a:r>
            <a:rPr lang="en-US" sz="1100" dirty="0" smtClean="0"/>
            <a:t>Second Grade Teacher </a:t>
          </a:r>
          <a:endParaRPr lang="en-US" sz="1100" dirty="0"/>
        </a:p>
      </dgm:t>
    </dgm:pt>
    <dgm:pt modelId="{48471277-2D43-41E9-AA38-CF576FE2BF00}" type="parTrans" cxnId="{946196BB-D6EF-47F6-9AE8-1B66D8B919DE}">
      <dgm:prSet/>
      <dgm:spPr/>
      <dgm:t>
        <a:bodyPr/>
        <a:lstStyle/>
        <a:p>
          <a:endParaRPr lang="en-US"/>
        </a:p>
      </dgm:t>
    </dgm:pt>
    <dgm:pt modelId="{C218EFC4-518F-498A-9A75-95489140DF39}" type="sibTrans" cxnId="{946196BB-D6EF-47F6-9AE8-1B66D8B919DE}">
      <dgm:prSet/>
      <dgm:spPr/>
      <dgm:t>
        <a:bodyPr/>
        <a:lstStyle/>
        <a:p>
          <a:endParaRPr lang="en-US"/>
        </a:p>
      </dgm:t>
    </dgm:pt>
    <dgm:pt modelId="{809705F0-498C-45C4-BE59-43EE940174FE}" type="pres">
      <dgm:prSet presAssocID="{5DFCD5C2-4B45-4246-8E1F-FB914E8470F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62DD3F-9055-4AA9-81D9-BF56A01FEB26}" type="pres">
      <dgm:prSet presAssocID="{0C9ECB3D-FF3F-43B3-8174-0F818CEC1A89}" presName="hierRoot1" presStyleCnt="0">
        <dgm:presLayoutVars>
          <dgm:hierBranch val="init"/>
        </dgm:presLayoutVars>
      </dgm:prSet>
      <dgm:spPr/>
    </dgm:pt>
    <dgm:pt modelId="{35C06393-07C9-40D1-8FE6-637851F86A63}" type="pres">
      <dgm:prSet presAssocID="{0C9ECB3D-FF3F-43B3-8174-0F818CEC1A89}" presName="rootComposite1" presStyleCnt="0"/>
      <dgm:spPr/>
    </dgm:pt>
    <dgm:pt modelId="{57C3542D-7140-4CCB-85BA-B5CA2A0109E8}" type="pres">
      <dgm:prSet presAssocID="{0C9ECB3D-FF3F-43B3-8174-0F818CEC1A8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B95374-5340-4969-8686-BFEFAB3F9A7F}" type="pres">
      <dgm:prSet presAssocID="{0C9ECB3D-FF3F-43B3-8174-0F818CEC1A89}" presName="topArc1" presStyleLbl="parChTrans1D1" presStyleIdx="0" presStyleCnt="14"/>
      <dgm:spPr/>
    </dgm:pt>
    <dgm:pt modelId="{03D0EB68-347E-4F12-AD0B-344477AC9EA6}" type="pres">
      <dgm:prSet presAssocID="{0C9ECB3D-FF3F-43B3-8174-0F818CEC1A89}" presName="bottomArc1" presStyleLbl="parChTrans1D1" presStyleIdx="1" presStyleCnt="14"/>
      <dgm:spPr/>
    </dgm:pt>
    <dgm:pt modelId="{2060CB95-0453-47E2-9C7D-86E2FF5EFD25}" type="pres">
      <dgm:prSet presAssocID="{0C9ECB3D-FF3F-43B3-8174-0F818CEC1A89}" presName="topConnNode1" presStyleLbl="node1" presStyleIdx="0" presStyleCnt="0"/>
      <dgm:spPr/>
      <dgm:t>
        <a:bodyPr/>
        <a:lstStyle/>
        <a:p>
          <a:endParaRPr lang="en-US"/>
        </a:p>
      </dgm:t>
    </dgm:pt>
    <dgm:pt modelId="{4B1F2EEF-A9AB-4831-80D7-84D250116B1B}" type="pres">
      <dgm:prSet presAssocID="{0C9ECB3D-FF3F-43B3-8174-0F818CEC1A89}" presName="hierChild2" presStyleCnt="0"/>
      <dgm:spPr/>
    </dgm:pt>
    <dgm:pt modelId="{46ABD4F5-2515-4028-BB0D-988C2E41409A}" type="pres">
      <dgm:prSet presAssocID="{7D92E99E-B083-406A-9DF9-33293512B745}" presName="Name28" presStyleLbl="parChTrans1D2" presStyleIdx="0" presStyleCnt="1"/>
      <dgm:spPr/>
      <dgm:t>
        <a:bodyPr/>
        <a:lstStyle/>
        <a:p>
          <a:endParaRPr lang="en-US"/>
        </a:p>
      </dgm:t>
    </dgm:pt>
    <dgm:pt modelId="{13679A47-DEEE-495B-8FE8-A72AA0BACF3E}" type="pres">
      <dgm:prSet presAssocID="{67419B88-BCA4-4183-B8C4-56779516C767}" presName="hierRoot2" presStyleCnt="0">
        <dgm:presLayoutVars>
          <dgm:hierBranch/>
        </dgm:presLayoutVars>
      </dgm:prSet>
      <dgm:spPr/>
    </dgm:pt>
    <dgm:pt modelId="{9BBB2CF3-EB17-40EB-9B80-70AB3D3EDBEF}" type="pres">
      <dgm:prSet presAssocID="{67419B88-BCA4-4183-B8C4-56779516C767}" presName="rootComposite2" presStyleCnt="0"/>
      <dgm:spPr/>
    </dgm:pt>
    <dgm:pt modelId="{3CF63217-DFE4-4D9D-B3AB-E67A03FD9818}" type="pres">
      <dgm:prSet presAssocID="{67419B88-BCA4-4183-B8C4-56779516C76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E1BE34-8A34-49C5-95E1-A19B540B22F7}" type="pres">
      <dgm:prSet presAssocID="{67419B88-BCA4-4183-B8C4-56779516C767}" presName="topArc2" presStyleLbl="parChTrans1D1" presStyleIdx="2" presStyleCnt="14"/>
      <dgm:spPr/>
    </dgm:pt>
    <dgm:pt modelId="{8663702E-8B71-4156-9432-C2D51A2E8EDB}" type="pres">
      <dgm:prSet presAssocID="{67419B88-BCA4-4183-B8C4-56779516C767}" presName="bottomArc2" presStyleLbl="parChTrans1D1" presStyleIdx="3" presStyleCnt="14"/>
      <dgm:spPr/>
    </dgm:pt>
    <dgm:pt modelId="{7115232B-1A29-4097-931F-58C5BBE0B86E}" type="pres">
      <dgm:prSet presAssocID="{67419B88-BCA4-4183-B8C4-56779516C767}" presName="topConnNode2" presStyleLbl="node2" presStyleIdx="0" presStyleCnt="0"/>
      <dgm:spPr/>
      <dgm:t>
        <a:bodyPr/>
        <a:lstStyle/>
        <a:p>
          <a:endParaRPr lang="en-US"/>
        </a:p>
      </dgm:t>
    </dgm:pt>
    <dgm:pt modelId="{4C316EC6-5E75-4256-951E-16214A9FD5BB}" type="pres">
      <dgm:prSet presAssocID="{67419B88-BCA4-4183-B8C4-56779516C767}" presName="hierChild4" presStyleCnt="0"/>
      <dgm:spPr/>
    </dgm:pt>
    <dgm:pt modelId="{4376DD94-9768-42B0-9727-6466F7C034FF}" type="pres">
      <dgm:prSet presAssocID="{1F2BAC47-7DFB-4C36-A7E3-CFAFC0DA9A2E}" presName="Name28" presStyleLbl="parChTrans1D3" presStyleIdx="0" presStyleCnt="5"/>
      <dgm:spPr/>
      <dgm:t>
        <a:bodyPr/>
        <a:lstStyle/>
        <a:p>
          <a:endParaRPr lang="en-US"/>
        </a:p>
      </dgm:t>
    </dgm:pt>
    <dgm:pt modelId="{29778C2C-8660-439E-97B7-547150CB1635}" type="pres">
      <dgm:prSet presAssocID="{2ECA363F-A7EF-411E-8CB6-7A13AB57F8B1}" presName="hierRoot2" presStyleCnt="0">
        <dgm:presLayoutVars>
          <dgm:hierBranch val="init"/>
        </dgm:presLayoutVars>
      </dgm:prSet>
      <dgm:spPr/>
    </dgm:pt>
    <dgm:pt modelId="{6A1618F2-09DB-40C9-B731-77E16269DAEF}" type="pres">
      <dgm:prSet presAssocID="{2ECA363F-A7EF-411E-8CB6-7A13AB57F8B1}" presName="rootComposite2" presStyleCnt="0"/>
      <dgm:spPr/>
    </dgm:pt>
    <dgm:pt modelId="{A483C7E7-3223-4E4D-8B3D-9927BA86DDB2}" type="pres">
      <dgm:prSet presAssocID="{2ECA363F-A7EF-411E-8CB6-7A13AB57F8B1}" presName="rootText2" presStyleLbl="alignAcc1" presStyleIdx="0" presStyleCnt="0" custScaleX="1476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8DEBC8-D41E-4A2B-9EB2-0FAB1A2C567D}" type="pres">
      <dgm:prSet presAssocID="{2ECA363F-A7EF-411E-8CB6-7A13AB57F8B1}" presName="topArc2" presStyleLbl="parChTrans1D1" presStyleIdx="4" presStyleCnt="14"/>
      <dgm:spPr/>
    </dgm:pt>
    <dgm:pt modelId="{532E426A-B96E-4D44-BD4D-2FBB6E40C875}" type="pres">
      <dgm:prSet presAssocID="{2ECA363F-A7EF-411E-8CB6-7A13AB57F8B1}" presName="bottomArc2" presStyleLbl="parChTrans1D1" presStyleIdx="5" presStyleCnt="14"/>
      <dgm:spPr/>
    </dgm:pt>
    <dgm:pt modelId="{B2E9F798-B593-4AC2-8129-AF1FB03C3563}" type="pres">
      <dgm:prSet presAssocID="{2ECA363F-A7EF-411E-8CB6-7A13AB57F8B1}" presName="topConnNode2" presStyleLbl="node3" presStyleIdx="0" presStyleCnt="0"/>
      <dgm:spPr/>
      <dgm:t>
        <a:bodyPr/>
        <a:lstStyle/>
        <a:p>
          <a:endParaRPr lang="en-US"/>
        </a:p>
      </dgm:t>
    </dgm:pt>
    <dgm:pt modelId="{B3DCFEF3-8B2B-438F-82C5-B55393DC8777}" type="pres">
      <dgm:prSet presAssocID="{2ECA363F-A7EF-411E-8CB6-7A13AB57F8B1}" presName="hierChild4" presStyleCnt="0"/>
      <dgm:spPr/>
    </dgm:pt>
    <dgm:pt modelId="{29C9EEEE-8B44-4406-B204-E8D821116244}" type="pres">
      <dgm:prSet presAssocID="{2ECA363F-A7EF-411E-8CB6-7A13AB57F8B1}" presName="hierChild5" presStyleCnt="0"/>
      <dgm:spPr/>
    </dgm:pt>
    <dgm:pt modelId="{D879A809-9B20-4DD9-8996-B76CF8EDD53B}" type="pres">
      <dgm:prSet presAssocID="{9B191B16-25D2-459C-9C71-7726E5EBC10E}" presName="Name28" presStyleLbl="parChTrans1D3" presStyleIdx="1" presStyleCnt="5"/>
      <dgm:spPr/>
      <dgm:t>
        <a:bodyPr/>
        <a:lstStyle/>
        <a:p>
          <a:endParaRPr lang="en-US"/>
        </a:p>
      </dgm:t>
    </dgm:pt>
    <dgm:pt modelId="{DF77936C-2F57-4DCE-8549-C962B381B59A}" type="pres">
      <dgm:prSet presAssocID="{6F35B7AC-F184-42AE-B109-C3D9D231245B}" presName="hierRoot2" presStyleCnt="0">
        <dgm:presLayoutVars>
          <dgm:hierBranch val="init"/>
        </dgm:presLayoutVars>
      </dgm:prSet>
      <dgm:spPr/>
    </dgm:pt>
    <dgm:pt modelId="{3EED2F5C-A2B6-4BC8-85F8-1A861F2A3164}" type="pres">
      <dgm:prSet presAssocID="{6F35B7AC-F184-42AE-B109-C3D9D231245B}" presName="rootComposite2" presStyleCnt="0"/>
      <dgm:spPr/>
    </dgm:pt>
    <dgm:pt modelId="{CB064203-CE7F-4E10-9124-6C11D0151EC4}" type="pres">
      <dgm:prSet presAssocID="{6F35B7AC-F184-42AE-B109-C3D9D231245B}" presName="rootText2" presStyleLbl="alignAcc1" presStyleIdx="0" presStyleCnt="0" custScaleX="1341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A21784-95F7-4C1E-902A-C54D65BF28B7}" type="pres">
      <dgm:prSet presAssocID="{6F35B7AC-F184-42AE-B109-C3D9D231245B}" presName="topArc2" presStyleLbl="parChTrans1D1" presStyleIdx="6" presStyleCnt="14"/>
      <dgm:spPr/>
    </dgm:pt>
    <dgm:pt modelId="{0849C7FE-413A-4BF2-83A8-94D5CB8DCA4B}" type="pres">
      <dgm:prSet presAssocID="{6F35B7AC-F184-42AE-B109-C3D9D231245B}" presName="bottomArc2" presStyleLbl="parChTrans1D1" presStyleIdx="7" presStyleCnt="14"/>
      <dgm:spPr/>
    </dgm:pt>
    <dgm:pt modelId="{D0A2F90F-EFF3-42D0-ADE4-E8457F716123}" type="pres">
      <dgm:prSet presAssocID="{6F35B7AC-F184-42AE-B109-C3D9D231245B}" presName="topConnNode2" presStyleLbl="node3" presStyleIdx="0" presStyleCnt="0"/>
      <dgm:spPr/>
      <dgm:t>
        <a:bodyPr/>
        <a:lstStyle/>
        <a:p>
          <a:endParaRPr lang="en-US"/>
        </a:p>
      </dgm:t>
    </dgm:pt>
    <dgm:pt modelId="{D452536B-6754-4789-A112-4A1A707449FC}" type="pres">
      <dgm:prSet presAssocID="{6F35B7AC-F184-42AE-B109-C3D9D231245B}" presName="hierChild4" presStyleCnt="0"/>
      <dgm:spPr/>
    </dgm:pt>
    <dgm:pt modelId="{465D72DC-37FF-48D4-8167-A8AF5BDE6ED1}" type="pres">
      <dgm:prSet presAssocID="{6F35B7AC-F184-42AE-B109-C3D9D231245B}" presName="hierChild5" presStyleCnt="0"/>
      <dgm:spPr/>
    </dgm:pt>
    <dgm:pt modelId="{D1951949-2F42-4E83-8B8B-63D4837E3933}" type="pres">
      <dgm:prSet presAssocID="{47C543D5-DE6B-4818-A245-8AFA847714F4}" presName="Name28" presStyleLbl="parChTrans1D3" presStyleIdx="2" presStyleCnt="5"/>
      <dgm:spPr/>
      <dgm:t>
        <a:bodyPr/>
        <a:lstStyle/>
        <a:p>
          <a:endParaRPr lang="en-US"/>
        </a:p>
      </dgm:t>
    </dgm:pt>
    <dgm:pt modelId="{963752F4-8974-46E2-87C9-93ACEA63C8A4}" type="pres">
      <dgm:prSet presAssocID="{49AC0338-82A8-46C6-8728-3D6DCC9C2D48}" presName="hierRoot2" presStyleCnt="0">
        <dgm:presLayoutVars>
          <dgm:hierBranch val="init"/>
        </dgm:presLayoutVars>
      </dgm:prSet>
      <dgm:spPr/>
    </dgm:pt>
    <dgm:pt modelId="{CA56B8FA-267B-4576-B978-AAF75843A2E8}" type="pres">
      <dgm:prSet presAssocID="{49AC0338-82A8-46C6-8728-3D6DCC9C2D48}" presName="rootComposite2" presStyleCnt="0"/>
      <dgm:spPr/>
    </dgm:pt>
    <dgm:pt modelId="{CC8FE7DF-5B6E-463E-A530-7155B3E69EB4}" type="pres">
      <dgm:prSet presAssocID="{49AC0338-82A8-46C6-8728-3D6DCC9C2D48}" presName="rootText2" presStyleLbl="alignAcc1" presStyleIdx="0" presStyleCnt="0" custScaleX="1307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BA440-63A4-4537-8495-DB5BA7D9F886}" type="pres">
      <dgm:prSet presAssocID="{49AC0338-82A8-46C6-8728-3D6DCC9C2D48}" presName="topArc2" presStyleLbl="parChTrans1D1" presStyleIdx="8" presStyleCnt="14"/>
      <dgm:spPr/>
    </dgm:pt>
    <dgm:pt modelId="{A54C035D-DE87-4C3E-A7FD-26E03168947F}" type="pres">
      <dgm:prSet presAssocID="{49AC0338-82A8-46C6-8728-3D6DCC9C2D48}" presName="bottomArc2" presStyleLbl="parChTrans1D1" presStyleIdx="9" presStyleCnt="14"/>
      <dgm:spPr/>
    </dgm:pt>
    <dgm:pt modelId="{0ECE4249-91C0-40A1-87B5-3BEB57FCA04E}" type="pres">
      <dgm:prSet presAssocID="{49AC0338-82A8-46C6-8728-3D6DCC9C2D48}" presName="topConnNode2" presStyleLbl="node3" presStyleIdx="0" presStyleCnt="0"/>
      <dgm:spPr/>
      <dgm:t>
        <a:bodyPr/>
        <a:lstStyle/>
        <a:p>
          <a:endParaRPr lang="en-US"/>
        </a:p>
      </dgm:t>
    </dgm:pt>
    <dgm:pt modelId="{7571EF42-9F3B-481C-819F-B67F52678BA2}" type="pres">
      <dgm:prSet presAssocID="{49AC0338-82A8-46C6-8728-3D6DCC9C2D48}" presName="hierChild4" presStyleCnt="0"/>
      <dgm:spPr/>
    </dgm:pt>
    <dgm:pt modelId="{78C1EA11-C1DE-484D-A12A-9D9D638C0D06}" type="pres">
      <dgm:prSet presAssocID="{49AC0338-82A8-46C6-8728-3D6DCC9C2D48}" presName="hierChild5" presStyleCnt="0"/>
      <dgm:spPr/>
    </dgm:pt>
    <dgm:pt modelId="{A8D2A789-FD52-4421-8D40-E725F38919BA}" type="pres">
      <dgm:prSet presAssocID="{0B930DDA-79F4-4768-827E-96B4C5F283BA}" presName="Name28" presStyleLbl="parChTrans1D3" presStyleIdx="3" presStyleCnt="5"/>
      <dgm:spPr/>
      <dgm:t>
        <a:bodyPr/>
        <a:lstStyle/>
        <a:p>
          <a:endParaRPr lang="en-US"/>
        </a:p>
      </dgm:t>
    </dgm:pt>
    <dgm:pt modelId="{7C3074CD-2706-4C87-9808-D67D543724C8}" type="pres">
      <dgm:prSet presAssocID="{138F49FB-9C24-4DFA-8CB8-43B9CD38F8AA}" presName="hierRoot2" presStyleCnt="0">
        <dgm:presLayoutVars>
          <dgm:hierBranch val="init"/>
        </dgm:presLayoutVars>
      </dgm:prSet>
      <dgm:spPr/>
    </dgm:pt>
    <dgm:pt modelId="{D3272E17-82E2-4781-8996-70EA75089762}" type="pres">
      <dgm:prSet presAssocID="{138F49FB-9C24-4DFA-8CB8-43B9CD38F8AA}" presName="rootComposite2" presStyleCnt="0"/>
      <dgm:spPr/>
    </dgm:pt>
    <dgm:pt modelId="{AF7E6020-9C43-4176-94BB-F2DAF49BCCC7}" type="pres">
      <dgm:prSet presAssocID="{138F49FB-9C24-4DFA-8CB8-43B9CD38F8A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20859E-6DCC-4CE8-8131-B24333977838}" type="pres">
      <dgm:prSet presAssocID="{138F49FB-9C24-4DFA-8CB8-43B9CD38F8AA}" presName="topArc2" presStyleLbl="parChTrans1D1" presStyleIdx="10" presStyleCnt="14"/>
      <dgm:spPr/>
    </dgm:pt>
    <dgm:pt modelId="{8EC6362A-F1F4-4A95-A888-820C64278ABF}" type="pres">
      <dgm:prSet presAssocID="{138F49FB-9C24-4DFA-8CB8-43B9CD38F8AA}" presName="bottomArc2" presStyleLbl="parChTrans1D1" presStyleIdx="11" presStyleCnt="14"/>
      <dgm:spPr/>
    </dgm:pt>
    <dgm:pt modelId="{2655F3EA-D615-4956-A57E-37B70E8D8097}" type="pres">
      <dgm:prSet presAssocID="{138F49FB-9C24-4DFA-8CB8-43B9CD38F8AA}" presName="topConnNode2" presStyleLbl="node3" presStyleIdx="0" presStyleCnt="0"/>
      <dgm:spPr/>
      <dgm:t>
        <a:bodyPr/>
        <a:lstStyle/>
        <a:p>
          <a:endParaRPr lang="en-US"/>
        </a:p>
      </dgm:t>
    </dgm:pt>
    <dgm:pt modelId="{875B01C9-BC79-4DA2-A627-76CAF073D457}" type="pres">
      <dgm:prSet presAssocID="{138F49FB-9C24-4DFA-8CB8-43B9CD38F8AA}" presName="hierChild4" presStyleCnt="0"/>
      <dgm:spPr/>
    </dgm:pt>
    <dgm:pt modelId="{51525462-D448-4BB1-812B-9AC5288CB8F2}" type="pres">
      <dgm:prSet presAssocID="{138F49FB-9C24-4DFA-8CB8-43B9CD38F8AA}" presName="hierChild5" presStyleCnt="0"/>
      <dgm:spPr/>
    </dgm:pt>
    <dgm:pt modelId="{839A2F7A-6CD5-4583-B8F1-F849CDCE440C}" type="pres">
      <dgm:prSet presAssocID="{48471277-2D43-41E9-AA38-CF576FE2BF00}" presName="Name28" presStyleLbl="parChTrans1D3" presStyleIdx="4" presStyleCnt="5"/>
      <dgm:spPr/>
      <dgm:t>
        <a:bodyPr/>
        <a:lstStyle/>
        <a:p>
          <a:endParaRPr lang="en-US"/>
        </a:p>
      </dgm:t>
    </dgm:pt>
    <dgm:pt modelId="{14768B85-5A65-4119-836B-12A817B21A00}" type="pres">
      <dgm:prSet presAssocID="{2F8F998A-8F64-4BDB-8DF7-5984F37616C4}" presName="hierRoot2" presStyleCnt="0">
        <dgm:presLayoutVars>
          <dgm:hierBranch val="init"/>
        </dgm:presLayoutVars>
      </dgm:prSet>
      <dgm:spPr/>
    </dgm:pt>
    <dgm:pt modelId="{9580F1A8-EAA7-46CA-BAC3-94BFF7963BD9}" type="pres">
      <dgm:prSet presAssocID="{2F8F998A-8F64-4BDB-8DF7-5984F37616C4}" presName="rootComposite2" presStyleCnt="0"/>
      <dgm:spPr/>
    </dgm:pt>
    <dgm:pt modelId="{D2F7AC7E-10E1-4E60-83AA-BA11C403436B}" type="pres">
      <dgm:prSet presAssocID="{2F8F998A-8F64-4BDB-8DF7-5984F37616C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DD1169-543A-4353-89F2-D8E26DA6668F}" type="pres">
      <dgm:prSet presAssocID="{2F8F998A-8F64-4BDB-8DF7-5984F37616C4}" presName="topArc2" presStyleLbl="parChTrans1D1" presStyleIdx="12" presStyleCnt="14"/>
      <dgm:spPr/>
    </dgm:pt>
    <dgm:pt modelId="{C74258B9-59EB-4AFB-A2C7-98C5D1F2B3A8}" type="pres">
      <dgm:prSet presAssocID="{2F8F998A-8F64-4BDB-8DF7-5984F37616C4}" presName="bottomArc2" presStyleLbl="parChTrans1D1" presStyleIdx="13" presStyleCnt="14"/>
      <dgm:spPr/>
    </dgm:pt>
    <dgm:pt modelId="{920D3433-C81B-43CA-832F-91E5A9A34C9C}" type="pres">
      <dgm:prSet presAssocID="{2F8F998A-8F64-4BDB-8DF7-5984F37616C4}" presName="topConnNode2" presStyleLbl="node3" presStyleIdx="0" presStyleCnt="0"/>
      <dgm:spPr/>
      <dgm:t>
        <a:bodyPr/>
        <a:lstStyle/>
        <a:p>
          <a:endParaRPr lang="en-US"/>
        </a:p>
      </dgm:t>
    </dgm:pt>
    <dgm:pt modelId="{87387338-8D29-4DA8-BCF4-81ECCC588D3F}" type="pres">
      <dgm:prSet presAssocID="{2F8F998A-8F64-4BDB-8DF7-5984F37616C4}" presName="hierChild4" presStyleCnt="0"/>
      <dgm:spPr/>
    </dgm:pt>
    <dgm:pt modelId="{38328070-D84A-4D7F-8C45-6276F1DAC010}" type="pres">
      <dgm:prSet presAssocID="{2F8F998A-8F64-4BDB-8DF7-5984F37616C4}" presName="hierChild5" presStyleCnt="0"/>
      <dgm:spPr/>
    </dgm:pt>
    <dgm:pt modelId="{4B29839F-AC6E-4AC3-B074-F7820912C42D}" type="pres">
      <dgm:prSet presAssocID="{67419B88-BCA4-4183-B8C4-56779516C767}" presName="hierChild5" presStyleCnt="0"/>
      <dgm:spPr/>
    </dgm:pt>
    <dgm:pt modelId="{2A242445-2907-414C-BAED-1A8F82D42C08}" type="pres">
      <dgm:prSet presAssocID="{0C9ECB3D-FF3F-43B3-8174-0F818CEC1A89}" presName="hierChild3" presStyleCnt="0"/>
      <dgm:spPr/>
    </dgm:pt>
  </dgm:ptLst>
  <dgm:cxnLst>
    <dgm:cxn modelId="{2E9F14D4-05EE-4855-B8BA-3783377A64A3}" type="presOf" srcId="{47C543D5-DE6B-4818-A245-8AFA847714F4}" destId="{D1951949-2F42-4E83-8B8B-63D4837E3933}" srcOrd="0" destOrd="0" presId="urn:microsoft.com/office/officeart/2008/layout/HalfCircleOrganizationChart"/>
    <dgm:cxn modelId="{AEF0BB30-323E-48AD-A1AB-BF6F492C1B1F}" type="presOf" srcId="{6F35B7AC-F184-42AE-B109-C3D9D231245B}" destId="{CB064203-CE7F-4E10-9124-6C11D0151EC4}" srcOrd="0" destOrd="0" presId="urn:microsoft.com/office/officeart/2008/layout/HalfCircleOrganizationChart"/>
    <dgm:cxn modelId="{85133F2A-714E-4F27-82AE-D0D7E01BFCE4}" type="presOf" srcId="{138F49FB-9C24-4DFA-8CB8-43B9CD38F8AA}" destId="{2655F3EA-D615-4956-A57E-37B70E8D8097}" srcOrd="1" destOrd="0" presId="urn:microsoft.com/office/officeart/2008/layout/HalfCircleOrganizationChart"/>
    <dgm:cxn modelId="{206E6C70-8DE5-4140-AFB9-8CE8D85E343A}" type="presOf" srcId="{48471277-2D43-41E9-AA38-CF576FE2BF00}" destId="{839A2F7A-6CD5-4583-B8F1-F849CDCE440C}" srcOrd="0" destOrd="0" presId="urn:microsoft.com/office/officeart/2008/layout/HalfCircleOrganizationChart"/>
    <dgm:cxn modelId="{EC17FD3E-068F-4C6B-930D-AC760EADDE9A}" type="presOf" srcId="{49AC0338-82A8-46C6-8728-3D6DCC9C2D48}" destId="{CC8FE7DF-5B6E-463E-A530-7155B3E69EB4}" srcOrd="0" destOrd="0" presId="urn:microsoft.com/office/officeart/2008/layout/HalfCircleOrganizationChart"/>
    <dgm:cxn modelId="{2684F805-B174-4C03-8303-EA95B3D42229}" type="presOf" srcId="{1F2BAC47-7DFB-4C36-A7E3-CFAFC0DA9A2E}" destId="{4376DD94-9768-42B0-9727-6466F7C034FF}" srcOrd="0" destOrd="0" presId="urn:microsoft.com/office/officeart/2008/layout/HalfCircleOrganizationChart"/>
    <dgm:cxn modelId="{E999CDA8-3B25-4792-A934-AB70E9C2FA6C}" type="presOf" srcId="{5DFCD5C2-4B45-4246-8E1F-FB914E8470FC}" destId="{809705F0-498C-45C4-BE59-43EE940174FE}" srcOrd="0" destOrd="0" presId="urn:microsoft.com/office/officeart/2008/layout/HalfCircleOrganizationChart"/>
    <dgm:cxn modelId="{3BB4724E-7672-48ED-81C3-C845D13A1837}" srcId="{67419B88-BCA4-4183-B8C4-56779516C767}" destId="{49AC0338-82A8-46C6-8728-3D6DCC9C2D48}" srcOrd="2" destOrd="0" parTransId="{47C543D5-DE6B-4818-A245-8AFA847714F4}" sibTransId="{ED8F8D3F-A99A-4A5D-AB6B-36F6AE7D3F48}"/>
    <dgm:cxn modelId="{E4C1D291-9E1E-4FFF-9FEE-B9314BB123CD}" srcId="{67419B88-BCA4-4183-B8C4-56779516C767}" destId="{138F49FB-9C24-4DFA-8CB8-43B9CD38F8AA}" srcOrd="3" destOrd="0" parTransId="{0B930DDA-79F4-4768-827E-96B4C5F283BA}" sibTransId="{9E373840-B0AE-4AA8-81FE-EE0408D789C8}"/>
    <dgm:cxn modelId="{A1C37A37-5A3F-4849-BA50-E98318B274E0}" type="presOf" srcId="{138F49FB-9C24-4DFA-8CB8-43B9CD38F8AA}" destId="{AF7E6020-9C43-4176-94BB-F2DAF49BCCC7}" srcOrd="0" destOrd="0" presId="urn:microsoft.com/office/officeart/2008/layout/HalfCircleOrganizationChart"/>
    <dgm:cxn modelId="{12E90482-5307-4B7D-8C4F-CCABCDF9B5E2}" type="presOf" srcId="{67419B88-BCA4-4183-B8C4-56779516C767}" destId="{7115232B-1A29-4097-931F-58C5BBE0B86E}" srcOrd="1" destOrd="0" presId="urn:microsoft.com/office/officeart/2008/layout/HalfCircleOrganizationChart"/>
    <dgm:cxn modelId="{5E85D251-3B8F-4B1F-B312-4457AA504C87}" type="presOf" srcId="{2F8F998A-8F64-4BDB-8DF7-5984F37616C4}" destId="{D2F7AC7E-10E1-4E60-83AA-BA11C403436B}" srcOrd="0" destOrd="0" presId="urn:microsoft.com/office/officeart/2008/layout/HalfCircleOrganizationChart"/>
    <dgm:cxn modelId="{AD93517B-CDDC-4ACE-88FE-06E85DA1D19E}" type="presOf" srcId="{2ECA363F-A7EF-411E-8CB6-7A13AB57F8B1}" destId="{A483C7E7-3223-4E4D-8B3D-9927BA86DDB2}" srcOrd="0" destOrd="0" presId="urn:microsoft.com/office/officeart/2008/layout/HalfCircleOrganizationChart"/>
    <dgm:cxn modelId="{F40A61F6-8ECD-4706-BAD7-3DFCCA50323B}" type="presOf" srcId="{2F8F998A-8F64-4BDB-8DF7-5984F37616C4}" destId="{920D3433-C81B-43CA-832F-91E5A9A34C9C}" srcOrd="1" destOrd="0" presId="urn:microsoft.com/office/officeart/2008/layout/HalfCircleOrganizationChart"/>
    <dgm:cxn modelId="{A9B2C0EE-7D2C-47E5-BC60-FD5CD5A5A260}" type="presOf" srcId="{67419B88-BCA4-4183-B8C4-56779516C767}" destId="{3CF63217-DFE4-4D9D-B3AB-E67A03FD9818}" srcOrd="0" destOrd="0" presId="urn:microsoft.com/office/officeart/2008/layout/HalfCircleOrganizationChart"/>
    <dgm:cxn modelId="{77749559-4EB4-496F-90BF-3CB0B7EE0E19}" type="presOf" srcId="{0B930DDA-79F4-4768-827E-96B4C5F283BA}" destId="{A8D2A789-FD52-4421-8D40-E725F38919BA}" srcOrd="0" destOrd="0" presId="urn:microsoft.com/office/officeart/2008/layout/HalfCircleOrganizationChart"/>
    <dgm:cxn modelId="{946196BB-D6EF-47F6-9AE8-1B66D8B919DE}" srcId="{67419B88-BCA4-4183-B8C4-56779516C767}" destId="{2F8F998A-8F64-4BDB-8DF7-5984F37616C4}" srcOrd="4" destOrd="0" parTransId="{48471277-2D43-41E9-AA38-CF576FE2BF00}" sibTransId="{C218EFC4-518F-498A-9A75-95489140DF39}"/>
    <dgm:cxn modelId="{AA5E9828-587E-474A-B64A-96F4D24D34DD}" type="presOf" srcId="{49AC0338-82A8-46C6-8728-3D6DCC9C2D48}" destId="{0ECE4249-91C0-40A1-87B5-3BEB57FCA04E}" srcOrd="1" destOrd="0" presId="urn:microsoft.com/office/officeart/2008/layout/HalfCircleOrganizationChart"/>
    <dgm:cxn modelId="{5011151C-E7E5-4EB5-A795-836B305D8C77}" srcId="{5DFCD5C2-4B45-4246-8E1F-FB914E8470FC}" destId="{0C9ECB3D-FF3F-43B3-8174-0F818CEC1A89}" srcOrd="0" destOrd="0" parTransId="{658B5923-D692-4326-A20E-89DBD5D5B7FB}" sibTransId="{614169B0-DB8E-410D-BFD5-F35021658A2C}"/>
    <dgm:cxn modelId="{AB0AC7FF-A48B-46D0-B014-55454820059C}" type="presOf" srcId="{6F35B7AC-F184-42AE-B109-C3D9D231245B}" destId="{D0A2F90F-EFF3-42D0-ADE4-E8457F716123}" srcOrd="1" destOrd="0" presId="urn:microsoft.com/office/officeart/2008/layout/HalfCircleOrganizationChart"/>
    <dgm:cxn modelId="{EA7E56A6-908B-4334-B681-1DB6EAFCCE1E}" type="presOf" srcId="{9B191B16-25D2-459C-9C71-7726E5EBC10E}" destId="{D879A809-9B20-4DD9-8996-B76CF8EDD53B}" srcOrd="0" destOrd="0" presId="urn:microsoft.com/office/officeart/2008/layout/HalfCircleOrganizationChart"/>
    <dgm:cxn modelId="{0AEE85C1-3267-4D47-B093-CEE457EFB685}" type="presOf" srcId="{2ECA363F-A7EF-411E-8CB6-7A13AB57F8B1}" destId="{B2E9F798-B593-4AC2-8129-AF1FB03C3563}" srcOrd="1" destOrd="0" presId="urn:microsoft.com/office/officeart/2008/layout/HalfCircleOrganizationChart"/>
    <dgm:cxn modelId="{B74E6496-DC12-4FCE-88BA-FAE49E7B7FBB}" type="presOf" srcId="{0C9ECB3D-FF3F-43B3-8174-0F818CEC1A89}" destId="{57C3542D-7140-4CCB-85BA-B5CA2A0109E8}" srcOrd="0" destOrd="0" presId="urn:microsoft.com/office/officeart/2008/layout/HalfCircleOrganizationChart"/>
    <dgm:cxn modelId="{AEF447C5-96FF-4926-BC45-6D96EEB71D74}" type="presOf" srcId="{7D92E99E-B083-406A-9DF9-33293512B745}" destId="{46ABD4F5-2515-4028-BB0D-988C2E41409A}" srcOrd="0" destOrd="0" presId="urn:microsoft.com/office/officeart/2008/layout/HalfCircleOrganizationChart"/>
    <dgm:cxn modelId="{476CBBBE-BB6E-45BA-B81E-3EC0B6D06C9C}" srcId="{0C9ECB3D-FF3F-43B3-8174-0F818CEC1A89}" destId="{67419B88-BCA4-4183-B8C4-56779516C767}" srcOrd="0" destOrd="0" parTransId="{7D92E99E-B083-406A-9DF9-33293512B745}" sibTransId="{A3C4ADD6-B0E3-4C20-A8B6-6D2F47A5651E}"/>
    <dgm:cxn modelId="{9B89A554-8648-41F7-854B-666C8034EA78}" srcId="{67419B88-BCA4-4183-B8C4-56779516C767}" destId="{6F35B7AC-F184-42AE-B109-C3D9D231245B}" srcOrd="1" destOrd="0" parTransId="{9B191B16-25D2-459C-9C71-7726E5EBC10E}" sibTransId="{C1670C32-DA28-491D-A157-62DAE53F38DE}"/>
    <dgm:cxn modelId="{3F7BFD61-D1C6-4DBE-B571-D0D5DE916A41}" type="presOf" srcId="{0C9ECB3D-FF3F-43B3-8174-0F818CEC1A89}" destId="{2060CB95-0453-47E2-9C7D-86E2FF5EFD25}" srcOrd="1" destOrd="0" presId="urn:microsoft.com/office/officeart/2008/layout/HalfCircleOrganizationChart"/>
    <dgm:cxn modelId="{58E5FAF9-183B-430A-8613-7FAAE9096C4D}" srcId="{67419B88-BCA4-4183-B8C4-56779516C767}" destId="{2ECA363F-A7EF-411E-8CB6-7A13AB57F8B1}" srcOrd="0" destOrd="0" parTransId="{1F2BAC47-7DFB-4C36-A7E3-CFAFC0DA9A2E}" sibTransId="{F3E3DB0B-8A2D-4662-8896-F8A0A28C142B}"/>
    <dgm:cxn modelId="{5BBAD9C2-14D6-46E0-8262-4C2B95FED64E}" type="presParOf" srcId="{809705F0-498C-45C4-BE59-43EE940174FE}" destId="{ED62DD3F-9055-4AA9-81D9-BF56A01FEB26}" srcOrd="0" destOrd="0" presId="urn:microsoft.com/office/officeart/2008/layout/HalfCircleOrganizationChart"/>
    <dgm:cxn modelId="{355FFED4-F859-464C-BC65-E51BA80AD5EC}" type="presParOf" srcId="{ED62DD3F-9055-4AA9-81D9-BF56A01FEB26}" destId="{35C06393-07C9-40D1-8FE6-637851F86A63}" srcOrd="0" destOrd="0" presId="urn:microsoft.com/office/officeart/2008/layout/HalfCircleOrganizationChart"/>
    <dgm:cxn modelId="{F55E5795-0EB8-40E0-B296-52C4B0266D8B}" type="presParOf" srcId="{35C06393-07C9-40D1-8FE6-637851F86A63}" destId="{57C3542D-7140-4CCB-85BA-B5CA2A0109E8}" srcOrd="0" destOrd="0" presId="urn:microsoft.com/office/officeart/2008/layout/HalfCircleOrganizationChart"/>
    <dgm:cxn modelId="{54C0BC2C-2F5C-488A-9456-FC40B973E210}" type="presParOf" srcId="{35C06393-07C9-40D1-8FE6-637851F86A63}" destId="{C7B95374-5340-4969-8686-BFEFAB3F9A7F}" srcOrd="1" destOrd="0" presId="urn:microsoft.com/office/officeart/2008/layout/HalfCircleOrganizationChart"/>
    <dgm:cxn modelId="{CC788433-CE9B-4AF6-B4A7-EB0E70E286A3}" type="presParOf" srcId="{35C06393-07C9-40D1-8FE6-637851F86A63}" destId="{03D0EB68-347E-4F12-AD0B-344477AC9EA6}" srcOrd="2" destOrd="0" presId="urn:microsoft.com/office/officeart/2008/layout/HalfCircleOrganizationChart"/>
    <dgm:cxn modelId="{4FE96B89-0806-41D2-94C5-396E56D3263D}" type="presParOf" srcId="{35C06393-07C9-40D1-8FE6-637851F86A63}" destId="{2060CB95-0453-47E2-9C7D-86E2FF5EFD25}" srcOrd="3" destOrd="0" presId="urn:microsoft.com/office/officeart/2008/layout/HalfCircleOrganizationChart"/>
    <dgm:cxn modelId="{9CF26203-FC39-479D-9191-B932EB70AE48}" type="presParOf" srcId="{ED62DD3F-9055-4AA9-81D9-BF56A01FEB26}" destId="{4B1F2EEF-A9AB-4831-80D7-84D250116B1B}" srcOrd="1" destOrd="0" presId="urn:microsoft.com/office/officeart/2008/layout/HalfCircleOrganizationChart"/>
    <dgm:cxn modelId="{43B7C779-7DE9-4A48-BDF2-9A81F60F7550}" type="presParOf" srcId="{4B1F2EEF-A9AB-4831-80D7-84D250116B1B}" destId="{46ABD4F5-2515-4028-BB0D-988C2E41409A}" srcOrd="0" destOrd="0" presId="urn:microsoft.com/office/officeart/2008/layout/HalfCircleOrganizationChart"/>
    <dgm:cxn modelId="{48D0B51D-5E1F-4298-B1C1-7551BCECD2F5}" type="presParOf" srcId="{4B1F2EEF-A9AB-4831-80D7-84D250116B1B}" destId="{13679A47-DEEE-495B-8FE8-A72AA0BACF3E}" srcOrd="1" destOrd="0" presId="urn:microsoft.com/office/officeart/2008/layout/HalfCircleOrganizationChart"/>
    <dgm:cxn modelId="{1061AAFE-66DB-4E1D-8992-499908644160}" type="presParOf" srcId="{13679A47-DEEE-495B-8FE8-A72AA0BACF3E}" destId="{9BBB2CF3-EB17-40EB-9B80-70AB3D3EDBEF}" srcOrd="0" destOrd="0" presId="urn:microsoft.com/office/officeart/2008/layout/HalfCircleOrganizationChart"/>
    <dgm:cxn modelId="{8407C157-A28F-416C-A4D1-A749B09615C8}" type="presParOf" srcId="{9BBB2CF3-EB17-40EB-9B80-70AB3D3EDBEF}" destId="{3CF63217-DFE4-4D9D-B3AB-E67A03FD9818}" srcOrd="0" destOrd="0" presId="urn:microsoft.com/office/officeart/2008/layout/HalfCircleOrganizationChart"/>
    <dgm:cxn modelId="{D418B1B5-52ED-4590-BA23-15F88E3AF17D}" type="presParOf" srcId="{9BBB2CF3-EB17-40EB-9B80-70AB3D3EDBEF}" destId="{09E1BE34-8A34-49C5-95E1-A19B540B22F7}" srcOrd="1" destOrd="0" presId="urn:microsoft.com/office/officeart/2008/layout/HalfCircleOrganizationChart"/>
    <dgm:cxn modelId="{2D57BAE7-0818-4188-BC58-76D423FB0972}" type="presParOf" srcId="{9BBB2CF3-EB17-40EB-9B80-70AB3D3EDBEF}" destId="{8663702E-8B71-4156-9432-C2D51A2E8EDB}" srcOrd="2" destOrd="0" presId="urn:microsoft.com/office/officeart/2008/layout/HalfCircleOrganizationChart"/>
    <dgm:cxn modelId="{63F659D6-6B16-4D92-BE75-5CD28E9E8E92}" type="presParOf" srcId="{9BBB2CF3-EB17-40EB-9B80-70AB3D3EDBEF}" destId="{7115232B-1A29-4097-931F-58C5BBE0B86E}" srcOrd="3" destOrd="0" presId="urn:microsoft.com/office/officeart/2008/layout/HalfCircleOrganizationChart"/>
    <dgm:cxn modelId="{F6EB001C-FCF0-49FA-8B6A-2E713E997447}" type="presParOf" srcId="{13679A47-DEEE-495B-8FE8-A72AA0BACF3E}" destId="{4C316EC6-5E75-4256-951E-16214A9FD5BB}" srcOrd="1" destOrd="0" presId="urn:microsoft.com/office/officeart/2008/layout/HalfCircleOrganizationChart"/>
    <dgm:cxn modelId="{176D5C76-C080-4FB8-982D-2BB535DB1F80}" type="presParOf" srcId="{4C316EC6-5E75-4256-951E-16214A9FD5BB}" destId="{4376DD94-9768-42B0-9727-6466F7C034FF}" srcOrd="0" destOrd="0" presId="urn:microsoft.com/office/officeart/2008/layout/HalfCircleOrganizationChart"/>
    <dgm:cxn modelId="{441CDE61-A6E4-421A-9DBD-E5317E217605}" type="presParOf" srcId="{4C316EC6-5E75-4256-951E-16214A9FD5BB}" destId="{29778C2C-8660-439E-97B7-547150CB1635}" srcOrd="1" destOrd="0" presId="urn:microsoft.com/office/officeart/2008/layout/HalfCircleOrganizationChart"/>
    <dgm:cxn modelId="{FAE7DF3D-F49C-481E-A66D-D8568050126D}" type="presParOf" srcId="{29778C2C-8660-439E-97B7-547150CB1635}" destId="{6A1618F2-09DB-40C9-B731-77E16269DAEF}" srcOrd="0" destOrd="0" presId="urn:microsoft.com/office/officeart/2008/layout/HalfCircleOrganizationChart"/>
    <dgm:cxn modelId="{86B7528E-6CFB-4752-8275-D02E4EDF4766}" type="presParOf" srcId="{6A1618F2-09DB-40C9-B731-77E16269DAEF}" destId="{A483C7E7-3223-4E4D-8B3D-9927BA86DDB2}" srcOrd="0" destOrd="0" presId="urn:microsoft.com/office/officeart/2008/layout/HalfCircleOrganizationChart"/>
    <dgm:cxn modelId="{88CE6BFD-E1C6-40FA-A478-AA8A4CA3FE6E}" type="presParOf" srcId="{6A1618F2-09DB-40C9-B731-77E16269DAEF}" destId="{898DEBC8-D41E-4A2B-9EB2-0FAB1A2C567D}" srcOrd="1" destOrd="0" presId="urn:microsoft.com/office/officeart/2008/layout/HalfCircleOrganizationChart"/>
    <dgm:cxn modelId="{255FA4E4-6004-43CE-BD27-52EC0D8F3C5B}" type="presParOf" srcId="{6A1618F2-09DB-40C9-B731-77E16269DAEF}" destId="{532E426A-B96E-4D44-BD4D-2FBB6E40C875}" srcOrd="2" destOrd="0" presId="urn:microsoft.com/office/officeart/2008/layout/HalfCircleOrganizationChart"/>
    <dgm:cxn modelId="{BA4CF045-124C-461C-8B2E-A5BAFD2CCE9F}" type="presParOf" srcId="{6A1618F2-09DB-40C9-B731-77E16269DAEF}" destId="{B2E9F798-B593-4AC2-8129-AF1FB03C3563}" srcOrd="3" destOrd="0" presId="urn:microsoft.com/office/officeart/2008/layout/HalfCircleOrganizationChart"/>
    <dgm:cxn modelId="{A16B6612-FF6C-4FDF-8B7F-CA3F8F769432}" type="presParOf" srcId="{29778C2C-8660-439E-97B7-547150CB1635}" destId="{B3DCFEF3-8B2B-438F-82C5-B55393DC8777}" srcOrd="1" destOrd="0" presId="urn:microsoft.com/office/officeart/2008/layout/HalfCircleOrganizationChart"/>
    <dgm:cxn modelId="{3803DBAC-49F8-4F37-85A7-A478B530AFE2}" type="presParOf" srcId="{29778C2C-8660-439E-97B7-547150CB1635}" destId="{29C9EEEE-8B44-4406-B204-E8D821116244}" srcOrd="2" destOrd="0" presId="urn:microsoft.com/office/officeart/2008/layout/HalfCircleOrganizationChart"/>
    <dgm:cxn modelId="{18413AD5-AFFE-4058-83C6-17BCBC2A0DB6}" type="presParOf" srcId="{4C316EC6-5E75-4256-951E-16214A9FD5BB}" destId="{D879A809-9B20-4DD9-8996-B76CF8EDD53B}" srcOrd="2" destOrd="0" presId="urn:microsoft.com/office/officeart/2008/layout/HalfCircleOrganizationChart"/>
    <dgm:cxn modelId="{9B16D86F-CEFF-479B-91B2-72DE6AEC0FA4}" type="presParOf" srcId="{4C316EC6-5E75-4256-951E-16214A9FD5BB}" destId="{DF77936C-2F57-4DCE-8549-C962B381B59A}" srcOrd="3" destOrd="0" presId="urn:microsoft.com/office/officeart/2008/layout/HalfCircleOrganizationChart"/>
    <dgm:cxn modelId="{CD2098D9-327C-430D-BDA5-3FCC777E1DF1}" type="presParOf" srcId="{DF77936C-2F57-4DCE-8549-C962B381B59A}" destId="{3EED2F5C-A2B6-4BC8-85F8-1A861F2A3164}" srcOrd="0" destOrd="0" presId="urn:microsoft.com/office/officeart/2008/layout/HalfCircleOrganizationChart"/>
    <dgm:cxn modelId="{D2C6D53D-DCE9-4981-8015-04A388D7AC94}" type="presParOf" srcId="{3EED2F5C-A2B6-4BC8-85F8-1A861F2A3164}" destId="{CB064203-CE7F-4E10-9124-6C11D0151EC4}" srcOrd="0" destOrd="0" presId="urn:microsoft.com/office/officeart/2008/layout/HalfCircleOrganizationChart"/>
    <dgm:cxn modelId="{918BAD19-F206-4557-AD3D-0B9C3A8B7560}" type="presParOf" srcId="{3EED2F5C-A2B6-4BC8-85F8-1A861F2A3164}" destId="{BCA21784-95F7-4C1E-902A-C54D65BF28B7}" srcOrd="1" destOrd="0" presId="urn:microsoft.com/office/officeart/2008/layout/HalfCircleOrganizationChart"/>
    <dgm:cxn modelId="{29039383-F6D4-4F64-816E-5ECC4B667342}" type="presParOf" srcId="{3EED2F5C-A2B6-4BC8-85F8-1A861F2A3164}" destId="{0849C7FE-413A-4BF2-83A8-94D5CB8DCA4B}" srcOrd="2" destOrd="0" presId="urn:microsoft.com/office/officeart/2008/layout/HalfCircleOrganizationChart"/>
    <dgm:cxn modelId="{3DD854D1-B8E9-4BA3-BCFA-378076955C2A}" type="presParOf" srcId="{3EED2F5C-A2B6-4BC8-85F8-1A861F2A3164}" destId="{D0A2F90F-EFF3-42D0-ADE4-E8457F716123}" srcOrd="3" destOrd="0" presId="urn:microsoft.com/office/officeart/2008/layout/HalfCircleOrganizationChart"/>
    <dgm:cxn modelId="{3F0A4CE1-6606-4F1A-B7FD-A8026E327086}" type="presParOf" srcId="{DF77936C-2F57-4DCE-8549-C962B381B59A}" destId="{D452536B-6754-4789-A112-4A1A707449FC}" srcOrd="1" destOrd="0" presId="urn:microsoft.com/office/officeart/2008/layout/HalfCircleOrganizationChart"/>
    <dgm:cxn modelId="{54835722-1E09-4810-80A5-D19FAA1B7DD2}" type="presParOf" srcId="{DF77936C-2F57-4DCE-8549-C962B381B59A}" destId="{465D72DC-37FF-48D4-8167-A8AF5BDE6ED1}" srcOrd="2" destOrd="0" presId="urn:microsoft.com/office/officeart/2008/layout/HalfCircleOrganizationChart"/>
    <dgm:cxn modelId="{A604F0ED-0BFF-4760-B249-6F6D318FC128}" type="presParOf" srcId="{4C316EC6-5E75-4256-951E-16214A9FD5BB}" destId="{D1951949-2F42-4E83-8B8B-63D4837E3933}" srcOrd="4" destOrd="0" presId="urn:microsoft.com/office/officeart/2008/layout/HalfCircleOrganizationChart"/>
    <dgm:cxn modelId="{C6757E35-D99D-4EB7-9546-0E3104472344}" type="presParOf" srcId="{4C316EC6-5E75-4256-951E-16214A9FD5BB}" destId="{963752F4-8974-46E2-87C9-93ACEA63C8A4}" srcOrd="5" destOrd="0" presId="urn:microsoft.com/office/officeart/2008/layout/HalfCircleOrganizationChart"/>
    <dgm:cxn modelId="{73E39D8C-7776-4E89-8352-69AC5B24748A}" type="presParOf" srcId="{963752F4-8974-46E2-87C9-93ACEA63C8A4}" destId="{CA56B8FA-267B-4576-B978-AAF75843A2E8}" srcOrd="0" destOrd="0" presId="urn:microsoft.com/office/officeart/2008/layout/HalfCircleOrganizationChart"/>
    <dgm:cxn modelId="{3586B45E-678A-417A-BD12-A873A502672E}" type="presParOf" srcId="{CA56B8FA-267B-4576-B978-AAF75843A2E8}" destId="{CC8FE7DF-5B6E-463E-A530-7155B3E69EB4}" srcOrd="0" destOrd="0" presId="urn:microsoft.com/office/officeart/2008/layout/HalfCircleOrganizationChart"/>
    <dgm:cxn modelId="{A04582CA-8B31-48A1-BA59-B799C21B7357}" type="presParOf" srcId="{CA56B8FA-267B-4576-B978-AAF75843A2E8}" destId="{42FBA440-63A4-4537-8495-DB5BA7D9F886}" srcOrd="1" destOrd="0" presId="urn:microsoft.com/office/officeart/2008/layout/HalfCircleOrganizationChart"/>
    <dgm:cxn modelId="{69C32D30-57FE-488C-8C1C-21F3C869AD94}" type="presParOf" srcId="{CA56B8FA-267B-4576-B978-AAF75843A2E8}" destId="{A54C035D-DE87-4C3E-A7FD-26E03168947F}" srcOrd="2" destOrd="0" presId="urn:microsoft.com/office/officeart/2008/layout/HalfCircleOrganizationChart"/>
    <dgm:cxn modelId="{4EFAF19C-848D-4465-8280-BDFDA68A7990}" type="presParOf" srcId="{CA56B8FA-267B-4576-B978-AAF75843A2E8}" destId="{0ECE4249-91C0-40A1-87B5-3BEB57FCA04E}" srcOrd="3" destOrd="0" presId="urn:microsoft.com/office/officeart/2008/layout/HalfCircleOrganizationChart"/>
    <dgm:cxn modelId="{A49E3F8F-5A1C-4644-8F2F-47D1E105FDC9}" type="presParOf" srcId="{963752F4-8974-46E2-87C9-93ACEA63C8A4}" destId="{7571EF42-9F3B-481C-819F-B67F52678BA2}" srcOrd="1" destOrd="0" presId="urn:microsoft.com/office/officeart/2008/layout/HalfCircleOrganizationChart"/>
    <dgm:cxn modelId="{AE01A6A1-7D1E-4887-9A8B-E29801DDF3E8}" type="presParOf" srcId="{963752F4-8974-46E2-87C9-93ACEA63C8A4}" destId="{78C1EA11-C1DE-484D-A12A-9D9D638C0D06}" srcOrd="2" destOrd="0" presId="urn:microsoft.com/office/officeart/2008/layout/HalfCircleOrganizationChart"/>
    <dgm:cxn modelId="{E1775956-B679-4D96-BA44-A3440E604F2E}" type="presParOf" srcId="{4C316EC6-5E75-4256-951E-16214A9FD5BB}" destId="{A8D2A789-FD52-4421-8D40-E725F38919BA}" srcOrd="6" destOrd="0" presId="urn:microsoft.com/office/officeart/2008/layout/HalfCircleOrganizationChart"/>
    <dgm:cxn modelId="{E1C3B9F9-8B5E-4067-B084-30CF77F851AD}" type="presParOf" srcId="{4C316EC6-5E75-4256-951E-16214A9FD5BB}" destId="{7C3074CD-2706-4C87-9808-D67D543724C8}" srcOrd="7" destOrd="0" presId="urn:microsoft.com/office/officeart/2008/layout/HalfCircleOrganizationChart"/>
    <dgm:cxn modelId="{21521D63-D400-43BD-9300-6EFBE3F8FB20}" type="presParOf" srcId="{7C3074CD-2706-4C87-9808-D67D543724C8}" destId="{D3272E17-82E2-4781-8996-70EA75089762}" srcOrd="0" destOrd="0" presId="urn:microsoft.com/office/officeart/2008/layout/HalfCircleOrganizationChart"/>
    <dgm:cxn modelId="{6CE8C360-6C20-4282-9CA4-399196D33077}" type="presParOf" srcId="{D3272E17-82E2-4781-8996-70EA75089762}" destId="{AF7E6020-9C43-4176-94BB-F2DAF49BCCC7}" srcOrd="0" destOrd="0" presId="urn:microsoft.com/office/officeart/2008/layout/HalfCircleOrganizationChart"/>
    <dgm:cxn modelId="{9ACA217E-9786-4420-9B1E-4CDB7DA953E4}" type="presParOf" srcId="{D3272E17-82E2-4781-8996-70EA75089762}" destId="{5120859E-6DCC-4CE8-8131-B24333977838}" srcOrd="1" destOrd="0" presId="urn:microsoft.com/office/officeart/2008/layout/HalfCircleOrganizationChart"/>
    <dgm:cxn modelId="{29A84C0C-C765-486B-8B79-EF810E59F3B6}" type="presParOf" srcId="{D3272E17-82E2-4781-8996-70EA75089762}" destId="{8EC6362A-F1F4-4A95-A888-820C64278ABF}" srcOrd="2" destOrd="0" presId="urn:microsoft.com/office/officeart/2008/layout/HalfCircleOrganizationChart"/>
    <dgm:cxn modelId="{D6578D61-438A-4797-8B33-8EDC43327A47}" type="presParOf" srcId="{D3272E17-82E2-4781-8996-70EA75089762}" destId="{2655F3EA-D615-4956-A57E-37B70E8D8097}" srcOrd="3" destOrd="0" presId="urn:microsoft.com/office/officeart/2008/layout/HalfCircleOrganizationChart"/>
    <dgm:cxn modelId="{02371270-6531-4AB0-A060-ADEE2081F243}" type="presParOf" srcId="{7C3074CD-2706-4C87-9808-D67D543724C8}" destId="{875B01C9-BC79-4DA2-A627-76CAF073D457}" srcOrd="1" destOrd="0" presId="urn:microsoft.com/office/officeart/2008/layout/HalfCircleOrganizationChart"/>
    <dgm:cxn modelId="{8F3055CD-561A-4479-9813-480489484985}" type="presParOf" srcId="{7C3074CD-2706-4C87-9808-D67D543724C8}" destId="{51525462-D448-4BB1-812B-9AC5288CB8F2}" srcOrd="2" destOrd="0" presId="urn:microsoft.com/office/officeart/2008/layout/HalfCircleOrganizationChart"/>
    <dgm:cxn modelId="{0811FCB6-CB9E-4304-822A-F99FAD2003E3}" type="presParOf" srcId="{4C316EC6-5E75-4256-951E-16214A9FD5BB}" destId="{839A2F7A-6CD5-4583-B8F1-F849CDCE440C}" srcOrd="8" destOrd="0" presId="urn:microsoft.com/office/officeart/2008/layout/HalfCircleOrganizationChart"/>
    <dgm:cxn modelId="{D2B540AF-9E2B-498D-96F7-E79634592BC9}" type="presParOf" srcId="{4C316EC6-5E75-4256-951E-16214A9FD5BB}" destId="{14768B85-5A65-4119-836B-12A817B21A00}" srcOrd="9" destOrd="0" presId="urn:microsoft.com/office/officeart/2008/layout/HalfCircleOrganizationChart"/>
    <dgm:cxn modelId="{6E5C8A2F-5ECC-4054-9A24-812714FFDC4D}" type="presParOf" srcId="{14768B85-5A65-4119-836B-12A817B21A00}" destId="{9580F1A8-EAA7-46CA-BAC3-94BFF7963BD9}" srcOrd="0" destOrd="0" presId="urn:microsoft.com/office/officeart/2008/layout/HalfCircleOrganizationChart"/>
    <dgm:cxn modelId="{6F6C39CA-E262-4B93-B727-1B54EDE0B8AE}" type="presParOf" srcId="{9580F1A8-EAA7-46CA-BAC3-94BFF7963BD9}" destId="{D2F7AC7E-10E1-4E60-83AA-BA11C403436B}" srcOrd="0" destOrd="0" presId="urn:microsoft.com/office/officeart/2008/layout/HalfCircleOrganizationChart"/>
    <dgm:cxn modelId="{5B42C599-8A24-48AB-A389-F78D42DEF523}" type="presParOf" srcId="{9580F1A8-EAA7-46CA-BAC3-94BFF7963BD9}" destId="{6CDD1169-543A-4353-89F2-D8E26DA6668F}" srcOrd="1" destOrd="0" presId="urn:microsoft.com/office/officeart/2008/layout/HalfCircleOrganizationChart"/>
    <dgm:cxn modelId="{DBAFFB61-F6A1-4532-AE1B-5563C5D4B35B}" type="presParOf" srcId="{9580F1A8-EAA7-46CA-BAC3-94BFF7963BD9}" destId="{C74258B9-59EB-4AFB-A2C7-98C5D1F2B3A8}" srcOrd="2" destOrd="0" presId="urn:microsoft.com/office/officeart/2008/layout/HalfCircleOrganizationChart"/>
    <dgm:cxn modelId="{57FAD5A0-3636-4AD3-8D40-617D4AC4631F}" type="presParOf" srcId="{9580F1A8-EAA7-46CA-BAC3-94BFF7963BD9}" destId="{920D3433-C81B-43CA-832F-91E5A9A34C9C}" srcOrd="3" destOrd="0" presId="urn:microsoft.com/office/officeart/2008/layout/HalfCircleOrganizationChart"/>
    <dgm:cxn modelId="{12B5CC7C-3158-47CD-B57E-3DE3976A0128}" type="presParOf" srcId="{14768B85-5A65-4119-836B-12A817B21A00}" destId="{87387338-8D29-4DA8-BCF4-81ECCC588D3F}" srcOrd="1" destOrd="0" presId="urn:microsoft.com/office/officeart/2008/layout/HalfCircleOrganizationChart"/>
    <dgm:cxn modelId="{EA133E26-4456-4921-99EE-905DDC5470B7}" type="presParOf" srcId="{14768B85-5A65-4119-836B-12A817B21A00}" destId="{38328070-D84A-4D7F-8C45-6276F1DAC010}" srcOrd="2" destOrd="0" presId="urn:microsoft.com/office/officeart/2008/layout/HalfCircleOrganizationChart"/>
    <dgm:cxn modelId="{BCDD0EFE-EF92-4DB8-AEA0-4C9C2C1F782D}" type="presParOf" srcId="{13679A47-DEEE-495B-8FE8-A72AA0BACF3E}" destId="{4B29839F-AC6E-4AC3-B074-F7820912C42D}" srcOrd="2" destOrd="0" presId="urn:microsoft.com/office/officeart/2008/layout/HalfCircleOrganizationChart"/>
    <dgm:cxn modelId="{6819529B-2E4B-431F-8EFF-5B4043F744DD}" type="presParOf" srcId="{ED62DD3F-9055-4AA9-81D9-BF56A01FEB26}" destId="{2A242445-2907-414C-BAED-1A8F82D42C0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FCD5C2-4B45-4246-8E1F-FB914E8470F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9ECB3D-FF3F-43B3-8174-0F818CEC1A89}">
      <dgm:prSet phldrT="[Text]" custT="1"/>
      <dgm:spPr/>
      <dgm:t>
        <a:bodyPr/>
        <a:lstStyle/>
        <a:p>
          <a:r>
            <a:rPr lang="en-US" sz="2000" b="1" dirty="0" smtClean="0"/>
            <a:t>Terry </a:t>
          </a:r>
          <a:r>
            <a:rPr lang="en-US" sz="2000" b="1" dirty="0" smtClean="0"/>
            <a:t>F. Patton</a:t>
          </a:r>
          <a:endParaRPr lang="en-US" sz="2000" b="1" dirty="0" smtClean="0"/>
        </a:p>
        <a:p>
          <a:r>
            <a:rPr lang="en-US" sz="1500" dirty="0" smtClean="0"/>
            <a:t>Principal</a:t>
          </a:r>
          <a:endParaRPr lang="en-US" sz="1500" dirty="0"/>
        </a:p>
      </dgm:t>
    </dgm:pt>
    <dgm:pt modelId="{658B5923-D692-4326-A20E-89DBD5D5B7FB}" type="parTrans" cxnId="{5011151C-E7E5-4EB5-A795-836B305D8C77}">
      <dgm:prSet/>
      <dgm:spPr/>
      <dgm:t>
        <a:bodyPr/>
        <a:lstStyle/>
        <a:p>
          <a:endParaRPr lang="en-US"/>
        </a:p>
      </dgm:t>
    </dgm:pt>
    <dgm:pt modelId="{614169B0-DB8E-410D-BFD5-F35021658A2C}" type="sibTrans" cxnId="{5011151C-E7E5-4EB5-A795-836B305D8C77}">
      <dgm:prSet/>
      <dgm:spPr/>
      <dgm:t>
        <a:bodyPr/>
        <a:lstStyle/>
        <a:p>
          <a:endParaRPr lang="en-US"/>
        </a:p>
      </dgm:t>
    </dgm:pt>
    <dgm:pt modelId="{67419B88-BCA4-4183-B8C4-56779516C767}">
      <dgm:prSet phldrT="[Text]" custT="1"/>
      <dgm:spPr/>
      <dgm:t>
        <a:bodyPr/>
        <a:lstStyle/>
        <a:p>
          <a:r>
            <a:rPr lang="en-US" sz="2000" b="1" dirty="0" smtClean="0"/>
            <a:t>Barbara J. Scott</a:t>
          </a:r>
        </a:p>
        <a:p>
          <a:r>
            <a:rPr lang="en-US" sz="1500" dirty="0" smtClean="0"/>
            <a:t>Asst. Principal – Elementary </a:t>
          </a:r>
          <a:endParaRPr lang="en-US" sz="1500" dirty="0"/>
        </a:p>
      </dgm:t>
    </dgm:pt>
    <dgm:pt modelId="{7D92E99E-B083-406A-9DF9-33293512B745}" type="parTrans" cxnId="{476CBBBE-BB6E-45BA-B81E-3EC0B6D06C9C}">
      <dgm:prSet/>
      <dgm:spPr/>
      <dgm:t>
        <a:bodyPr/>
        <a:lstStyle/>
        <a:p>
          <a:endParaRPr lang="en-US"/>
        </a:p>
      </dgm:t>
    </dgm:pt>
    <dgm:pt modelId="{A3C4ADD6-B0E3-4C20-A8B6-6D2F47A5651E}" type="sibTrans" cxnId="{476CBBBE-BB6E-45BA-B81E-3EC0B6D06C9C}">
      <dgm:prSet/>
      <dgm:spPr/>
      <dgm:t>
        <a:bodyPr/>
        <a:lstStyle/>
        <a:p>
          <a:endParaRPr lang="en-US"/>
        </a:p>
      </dgm:t>
    </dgm:pt>
    <dgm:pt modelId="{2ECA363F-A7EF-411E-8CB6-7A13AB57F8B1}">
      <dgm:prSet custT="1"/>
      <dgm:spPr/>
      <dgm:t>
        <a:bodyPr/>
        <a:lstStyle/>
        <a:p>
          <a:r>
            <a:rPr lang="en-US" sz="2000" b="1" dirty="0" smtClean="0"/>
            <a:t>Lakisha Arrington</a:t>
          </a:r>
        </a:p>
        <a:p>
          <a:r>
            <a:rPr lang="en-US" sz="1500" dirty="0" smtClean="0"/>
            <a:t>Third Grade Teacher</a:t>
          </a:r>
          <a:endParaRPr lang="en-US" sz="1500" dirty="0"/>
        </a:p>
      </dgm:t>
    </dgm:pt>
    <dgm:pt modelId="{1F2BAC47-7DFB-4C36-A7E3-CFAFC0DA9A2E}" type="parTrans" cxnId="{58E5FAF9-183B-430A-8613-7FAAE9096C4D}">
      <dgm:prSet/>
      <dgm:spPr/>
      <dgm:t>
        <a:bodyPr/>
        <a:lstStyle/>
        <a:p>
          <a:endParaRPr lang="en-US"/>
        </a:p>
      </dgm:t>
    </dgm:pt>
    <dgm:pt modelId="{F3E3DB0B-8A2D-4662-8896-F8A0A28C142B}" type="sibTrans" cxnId="{58E5FAF9-183B-430A-8613-7FAAE9096C4D}">
      <dgm:prSet/>
      <dgm:spPr/>
      <dgm:t>
        <a:bodyPr/>
        <a:lstStyle/>
        <a:p>
          <a:endParaRPr lang="en-US"/>
        </a:p>
      </dgm:t>
    </dgm:pt>
    <dgm:pt modelId="{6F35B7AC-F184-42AE-B109-C3D9D231245B}">
      <dgm:prSet custT="1"/>
      <dgm:spPr/>
      <dgm:t>
        <a:bodyPr/>
        <a:lstStyle/>
        <a:p>
          <a:r>
            <a:rPr lang="en-US" sz="2000" b="1" dirty="0" smtClean="0"/>
            <a:t>Alice M. Long</a:t>
          </a:r>
        </a:p>
        <a:p>
          <a:r>
            <a:rPr lang="en-US" sz="1500" dirty="0" smtClean="0"/>
            <a:t>Fourth Grade Teacher</a:t>
          </a:r>
          <a:endParaRPr lang="en-US" sz="1500" dirty="0"/>
        </a:p>
      </dgm:t>
    </dgm:pt>
    <dgm:pt modelId="{9B191B16-25D2-459C-9C71-7726E5EBC10E}" type="parTrans" cxnId="{9B89A554-8648-41F7-854B-666C8034EA78}">
      <dgm:prSet/>
      <dgm:spPr/>
      <dgm:t>
        <a:bodyPr/>
        <a:lstStyle/>
        <a:p>
          <a:endParaRPr lang="en-US"/>
        </a:p>
      </dgm:t>
    </dgm:pt>
    <dgm:pt modelId="{C1670C32-DA28-491D-A157-62DAE53F38DE}" type="sibTrans" cxnId="{9B89A554-8648-41F7-854B-666C8034EA78}">
      <dgm:prSet/>
      <dgm:spPr/>
      <dgm:t>
        <a:bodyPr/>
        <a:lstStyle/>
        <a:p>
          <a:endParaRPr lang="en-US"/>
        </a:p>
      </dgm:t>
    </dgm:pt>
    <dgm:pt modelId="{49AC0338-82A8-46C6-8728-3D6DCC9C2D48}">
      <dgm:prSet custT="1"/>
      <dgm:spPr/>
      <dgm:t>
        <a:bodyPr/>
        <a:lstStyle/>
        <a:p>
          <a:r>
            <a:rPr lang="en-US" sz="2000" b="1" dirty="0" smtClean="0"/>
            <a:t>Gail M. Gough</a:t>
          </a:r>
        </a:p>
        <a:p>
          <a:r>
            <a:rPr lang="en-US" sz="1500" dirty="0" smtClean="0"/>
            <a:t>Fifth Grade Teacher</a:t>
          </a:r>
          <a:endParaRPr lang="en-US" sz="1500" dirty="0"/>
        </a:p>
      </dgm:t>
    </dgm:pt>
    <dgm:pt modelId="{47C543D5-DE6B-4818-A245-8AFA847714F4}" type="parTrans" cxnId="{3BB4724E-7672-48ED-81C3-C845D13A1837}">
      <dgm:prSet/>
      <dgm:spPr/>
      <dgm:t>
        <a:bodyPr/>
        <a:lstStyle/>
        <a:p>
          <a:endParaRPr lang="en-US"/>
        </a:p>
      </dgm:t>
    </dgm:pt>
    <dgm:pt modelId="{ED8F8D3F-A99A-4A5D-AB6B-36F6AE7D3F48}" type="sibTrans" cxnId="{3BB4724E-7672-48ED-81C3-C845D13A1837}">
      <dgm:prSet/>
      <dgm:spPr/>
      <dgm:t>
        <a:bodyPr/>
        <a:lstStyle/>
        <a:p>
          <a:endParaRPr lang="en-US"/>
        </a:p>
      </dgm:t>
    </dgm:pt>
    <dgm:pt modelId="{138F49FB-9C24-4DFA-8CB8-43B9CD38F8AA}">
      <dgm:prSet custT="1"/>
      <dgm:spPr/>
      <dgm:t>
        <a:bodyPr/>
        <a:lstStyle/>
        <a:p>
          <a:r>
            <a:rPr lang="en-US" sz="2000" b="1" dirty="0" err="1" smtClean="0"/>
            <a:t>Durieka</a:t>
          </a:r>
          <a:r>
            <a:rPr lang="en-US" sz="2000" b="1" dirty="0" smtClean="0"/>
            <a:t> Campbell</a:t>
          </a:r>
        </a:p>
        <a:p>
          <a:r>
            <a:rPr lang="en-US" sz="1500" dirty="0" smtClean="0"/>
            <a:t>Special Educator</a:t>
          </a:r>
          <a:endParaRPr lang="en-US" sz="1500" dirty="0"/>
        </a:p>
      </dgm:t>
    </dgm:pt>
    <dgm:pt modelId="{0B930DDA-79F4-4768-827E-96B4C5F283BA}" type="parTrans" cxnId="{E4C1D291-9E1E-4FFF-9FEE-B9314BB123CD}">
      <dgm:prSet/>
      <dgm:spPr/>
      <dgm:t>
        <a:bodyPr/>
        <a:lstStyle/>
        <a:p>
          <a:endParaRPr lang="en-US"/>
        </a:p>
      </dgm:t>
    </dgm:pt>
    <dgm:pt modelId="{9E373840-B0AE-4AA8-81FE-EE0408D789C8}" type="sibTrans" cxnId="{E4C1D291-9E1E-4FFF-9FEE-B9314BB123CD}">
      <dgm:prSet/>
      <dgm:spPr/>
      <dgm:t>
        <a:bodyPr/>
        <a:lstStyle/>
        <a:p>
          <a:endParaRPr lang="en-US"/>
        </a:p>
      </dgm:t>
    </dgm:pt>
    <dgm:pt modelId="{809705F0-498C-45C4-BE59-43EE940174FE}" type="pres">
      <dgm:prSet presAssocID="{5DFCD5C2-4B45-4246-8E1F-FB914E8470F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62DD3F-9055-4AA9-81D9-BF56A01FEB26}" type="pres">
      <dgm:prSet presAssocID="{0C9ECB3D-FF3F-43B3-8174-0F818CEC1A89}" presName="hierRoot1" presStyleCnt="0">
        <dgm:presLayoutVars>
          <dgm:hierBranch val="init"/>
        </dgm:presLayoutVars>
      </dgm:prSet>
      <dgm:spPr/>
    </dgm:pt>
    <dgm:pt modelId="{35C06393-07C9-40D1-8FE6-637851F86A63}" type="pres">
      <dgm:prSet presAssocID="{0C9ECB3D-FF3F-43B3-8174-0F818CEC1A89}" presName="rootComposite1" presStyleCnt="0"/>
      <dgm:spPr/>
    </dgm:pt>
    <dgm:pt modelId="{57C3542D-7140-4CCB-85BA-B5CA2A0109E8}" type="pres">
      <dgm:prSet presAssocID="{0C9ECB3D-FF3F-43B3-8174-0F818CEC1A8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B95374-5340-4969-8686-BFEFAB3F9A7F}" type="pres">
      <dgm:prSet presAssocID="{0C9ECB3D-FF3F-43B3-8174-0F818CEC1A89}" presName="topArc1" presStyleLbl="parChTrans1D1" presStyleIdx="0" presStyleCnt="12"/>
      <dgm:spPr/>
    </dgm:pt>
    <dgm:pt modelId="{03D0EB68-347E-4F12-AD0B-344477AC9EA6}" type="pres">
      <dgm:prSet presAssocID="{0C9ECB3D-FF3F-43B3-8174-0F818CEC1A89}" presName="bottomArc1" presStyleLbl="parChTrans1D1" presStyleIdx="1" presStyleCnt="12"/>
      <dgm:spPr/>
    </dgm:pt>
    <dgm:pt modelId="{2060CB95-0453-47E2-9C7D-86E2FF5EFD25}" type="pres">
      <dgm:prSet presAssocID="{0C9ECB3D-FF3F-43B3-8174-0F818CEC1A89}" presName="topConnNode1" presStyleLbl="node1" presStyleIdx="0" presStyleCnt="0"/>
      <dgm:spPr/>
      <dgm:t>
        <a:bodyPr/>
        <a:lstStyle/>
        <a:p>
          <a:endParaRPr lang="en-US"/>
        </a:p>
      </dgm:t>
    </dgm:pt>
    <dgm:pt modelId="{4B1F2EEF-A9AB-4831-80D7-84D250116B1B}" type="pres">
      <dgm:prSet presAssocID="{0C9ECB3D-FF3F-43B3-8174-0F818CEC1A89}" presName="hierChild2" presStyleCnt="0"/>
      <dgm:spPr/>
    </dgm:pt>
    <dgm:pt modelId="{46ABD4F5-2515-4028-BB0D-988C2E41409A}" type="pres">
      <dgm:prSet presAssocID="{7D92E99E-B083-406A-9DF9-33293512B745}" presName="Name28" presStyleLbl="parChTrans1D2" presStyleIdx="0" presStyleCnt="1"/>
      <dgm:spPr/>
      <dgm:t>
        <a:bodyPr/>
        <a:lstStyle/>
        <a:p>
          <a:endParaRPr lang="en-US"/>
        </a:p>
      </dgm:t>
    </dgm:pt>
    <dgm:pt modelId="{13679A47-DEEE-495B-8FE8-A72AA0BACF3E}" type="pres">
      <dgm:prSet presAssocID="{67419B88-BCA4-4183-B8C4-56779516C767}" presName="hierRoot2" presStyleCnt="0">
        <dgm:presLayoutVars>
          <dgm:hierBranch/>
        </dgm:presLayoutVars>
      </dgm:prSet>
      <dgm:spPr/>
    </dgm:pt>
    <dgm:pt modelId="{9BBB2CF3-EB17-40EB-9B80-70AB3D3EDBEF}" type="pres">
      <dgm:prSet presAssocID="{67419B88-BCA4-4183-B8C4-56779516C767}" presName="rootComposite2" presStyleCnt="0"/>
      <dgm:spPr/>
    </dgm:pt>
    <dgm:pt modelId="{3CF63217-DFE4-4D9D-B3AB-E67A03FD9818}" type="pres">
      <dgm:prSet presAssocID="{67419B88-BCA4-4183-B8C4-56779516C76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E1BE34-8A34-49C5-95E1-A19B540B22F7}" type="pres">
      <dgm:prSet presAssocID="{67419B88-BCA4-4183-B8C4-56779516C767}" presName="topArc2" presStyleLbl="parChTrans1D1" presStyleIdx="2" presStyleCnt="12"/>
      <dgm:spPr/>
    </dgm:pt>
    <dgm:pt modelId="{8663702E-8B71-4156-9432-C2D51A2E8EDB}" type="pres">
      <dgm:prSet presAssocID="{67419B88-BCA4-4183-B8C4-56779516C767}" presName="bottomArc2" presStyleLbl="parChTrans1D1" presStyleIdx="3" presStyleCnt="12"/>
      <dgm:spPr/>
    </dgm:pt>
    <dgm:pt modelId="{7115232B-1A29-4097-931F-58C5BBE0B86E}" type="pres">
      <dgm:prSet presAssocID="{67419B88-BCA4-4183-B8C4-56779516C767}" presName="topConnNode2" presStyleLbl="node2" presStyleIdx="0" presStyleCnt="0"/>
      <dgm:spPr/>
      <dgm:t>
        <a:bodyPr/>
        <a:lstStyle/>
        <a:p>
          <a:endParaRPr lang="en-US"/>
        </a:p>
      </dgm:t>
    </dgm:pt>
    <dgm:pt modelId="{4C316EC6-5E75-4256-951E-16214A9FD5BB}" type="pres">
      <dgm:prSet presAssocID="{67419B88-BCA4-4183-B8C4-56779516C767}" presName="hierChild4" presStyleCnt="0"/>
      <dgm:spPr/>
    </dgm:pt>
    <dgm:pt modelId="{4376DD94-9768-42B0-9727-6466F7C034FF}" type="pres">
      <dgm:prSet presAssocID="{1F2BAC47-7DFB-4C36-A7E3-CFAFC0DA9A2E}" presName="Name28" presStyleLbl="parChTrans1D3" presStyleIdx="0" presStyleCnt="4"/>
      <dgm:spPr/>
      <dgm:t>
        <a:bodyPr/>
        <a:lstStyle/>
        <a:p>
          <a:endParaRPr lang="en-US"/>
        </a:p>
      </dgm:t>
    </dgm:pt>
    <dgm:pt modelId="{29778C2C-8660-439E-97B7-547150CB1635}" type="pres">
      <dgm:prSet presAssocID="{2ECA363F-A7EF-411E-8CB6-7A13AB57F8B1}" presName="hierRoot2" presStyleCnt="0">
        <dgm:presLayoutVars>
          <dgm:hierBranch val="init"/>
        </dgm:presLayoutVars>
      </dgm:prSet>
      <dgm:spPr/>
    </dgm:pt>
    <dgm:pt modelId="{6A1618F2-09DB-40C9-B731-77E16269DAEF}" type="pres">
      <dgm:prSet presAssocID="{2ECA363F-A7EF-411E-8CB6-7A13AB57F8B1}" presName="rootComposite2" presStyleCnt="0"/>
      <dgm:spPr/>
    </dgm:pt>
    <dgm:pt modelId="{A483C7E7-3223-4E4D-8B3D-9927BA86DDB2}" type="pres">
      <dgm:prSet presAssocID="{2ECA363F-A7EF-411E-8CB6-7A13AB57F8B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8DEBC8-D41E-4A2B-9EB2-0FAB1A2C567D}" type="pres">
      <dgm:prSet presAssocID="{2ECA363F-A7EF-411E-8CB6-7A13AB57F8B1}" presName="topArc2" presStyleLbl="parChTrans1D1" presStyleIdx="4" presStyleCnt="12"/>
      <dgm:spPr/>
    </dgm:pt>
    <dgm:pt modelId="{532E426A-B96E-4D44-BD4D-2FBB6E40C875}" type="pres">
      <dgm:prSet presAssocID="{2ECA363F-A7EF-411E-8CB6-7A13AB57F8B1}" presName="bottomArc2" presStyleLbl="parChTrans1D1" presStyleIdx="5" presStyleCnt="12"/>
      <dgm:spPr/>
    </dgm:pt>
    <dgm:pt modelId="{B2E9F798-B593-4AC2-8129-AF1FB03C3563}" type="pres">
      <dgm:prSet presAssocID="{2ECA363F-A7EF-411E-8CB6-7A13AB57F8B1}" presName="topConnNode2" presStyleLbl="node3" presStyleIdx="0" presStyleCnt="0"/>
      <dgm:spPr/>
      <dgm:t>
        <a:bodyPr/>
        <a:lstStyle/>
        <a:p>
          <a:endParaRPr lang="en-US"/>
        </a:p>
      </dgm:t>
    </dgm:pt>
    <dgm:pt modelId="{B3DCFEF3-8B2B-438F-82C5-B55393DC8777}" type="pres">
      <dgm:prSet presAssocID="{2ECA363F-A7EF-411E-8CB6-7A13AB57F8B1}" presName="hierChild4" presStyleCnt="0"/>
      <dgm:spPr/>
    </dgm:pt>
    <dgm:pt modelId="{29C9EEEE-8B44-4406-B204-E8D821116244}" type="pres">
      <dgm:prSet presAssocID="{2ECA363F-A7EF-411E-8CB6-7A13AB57F8B1}" presName="hierChild5" presStyleCnt="0"/>
      <dgm:spPr/>
    </dgm:pt>
    <dgm:pt modelId="{D879A809-9B20-4DD9-8996-B76CF8EDD53B}" type="pres">
      <dgm:prSet presAssocID="{9B191B16-25D2-459C-9C71-7726E5EBC10E}" presName="Name28" presStyleLbl="parChTrans1D3" presStyleIdx="1" presStyleCnt="4"/>
      <dgm:spPr/>
      <dgm:t>
        <a:bodyPr/>
        <a:lstStyle/>
        <a:p>
          <a:endParaRPr lang="en-US"/>
        </a:p>
      </dgm:t>
    </dgm:pt>
    <dgm:pt modelId="{DF77936C-2F57-4DCE-8549-C962B381B59A}" type="pres">
      <dgm:prSet presAssocID="{6F35B7AC-F184-42AE-B109-C3D9D231245B}" presName="hierRoot2" presStyleCnt="0">
        <dgm:presLayoutVars>
          <dgm:hierBranch val="init"/>
        </dgm:presLayoutVars>
      </dgm:prSet>
      <dgm:spPr/>
    </dgm:pt>
    <dgm:pt modelId="{3EED2F5C-A2B6-4BC8-85F8-1A861F2A3164}" type="pres">
      <dgm:prSet presAssocID="{6F35B7AC-F184-42AE-B109-C3D9D231245B}" presName="rootComposite2" presStyleCnt="0"/>
      <dgm:spPr/>
    </dgm:pt>
    <dgm:pt modelId="{CB064203-CE7F-4E10-9124-6C11D0151EC4}" type="pres">
      <dgm:prSet presAssocID="{6F35B7AC-F184-42AE-B109-C3D9D231245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A21784-95F7-4C1E-902A-C54D65BF28B7}" type="pres">
      <dgm:prSet presAssocID="{6F35B7AC-F184-42AE-B109-C3D9D231245B}" presName="topArc2" presStyleLbl="parChTrans1D1" presStyleIdx="6" presStyleCnt="12"/>
      <dgm:spPr/>
    </dgm:pt>
    <dgm:pt modelId="{0849C7FE-413A-4BF2-83A8-94D5CB8DCA4B}" type="pres">
      <dgm:prSet presAssocID="{6F35B7AC-F184-42AE-B109-C3D9D231245B}" presName="bottomArc2" presStyleLbl="parChTrans1D1" presStyleIdx="7" presStyleCnt="12"/>
      <dgm:spPr/>
    </dgm:pt>
    <dgm:pt modelId="{D0A2F90F-EFF3-42D0-ADE4-E8457F716123}" type="pres">
      <dgm:prSet presAssocID="{6F35B7AC-F184-42AE-B109-C3D9D231245B}" presName="topConnNode2" presStyleLbl="node3" presStyleIdx="0" presStyleCnt="0"/>
      <dgm:spPr/>
      <dgm:t>
        <a:bodyPr/>
        <a:lstStyle/>
        <a:p>
          <a:endParaRPr lang="en-US"/>
        </a:p>
      </dgm:t>
    </dgm:pt>
    <dgm:pt modelId="{D452536B-6754-4789-A112-4A1A707449FC}" type="pres">
      <dgm:prSet presAssocID="{6F35B7AC-F184-42AE-B109-C3D9D231245B}" presName="hierChild4" presStyleCnt="0"/>
      <dgm:spPr/>
    </dgm:pt>
    <dgm:pt modelId="{465D72DC-37FF-48D4-8167-A8AF5BDE6ED1}" type="pres">
      <dgm:prSet presAssocID="{6F35B7AC-F184-42AE-B109-C3D9D231245B}" presName="hierChild5" presStyleCnt="0"/>
      <dgm:spPr/>
    </dgm:pt>
    <dgm:pt modelId="{D1951949-2F42-4E83-8B8B-63D4837E3933}" type="pres">
      <dgm:prSet presAssocID="{47C543D5-DE6B-4818-A245-8AFA847714F4}" presName="Name28" presStyleLbl="parChTrans1D3" presStyleIdx="2" presStyleCnt="4"/>
      <dgm:spPr/>
      <dgm:t>
        <a:bodyPr/>
        <a:lstStyle/>
        <a:p>
          <a:endParaRPr lang="en-US"/>
        </a:p>
      </dgm:t>
    </dgm:pt>
    <dgm:pt modelId="{963752F4-8974-46E2-87C9-93ACEA63C8A4}" type="pres">
      <dgm:prSet presAssocID="{49AC0338-82A8-46C6-8728-3D6DCC9C2D48}" presName="hierRoot2" presStyleCnt="0">
        <dgm:presLayoutVars>
          <dgm:hierBranch val="init"/>
        </dgm:presLayoutVars>
      </dgm:prSet>
      <dgm:spPr/>
    </dgm:pt>
    <dgm:pt modelId="{CA56B8FA-267B-4576-B978-AAF75843A2E8}" type="pres">
      <dgm:prSet presAssocID="{49AC0338-82A8-46C6-8728-3D6DCC9C2D48}" presName="rootComposite2" presStyleCnt="0"/>
      <dgm:spPr/>
    </dgm:pt>
    <dgm:pt modelId="{CC8FE7DF-5B6E-463E-A530-7155B3E69EB4}" type="pres">
      <dgm:prSet presAssocID="{49AC0338-82A8-46C6-8728-3D6DCC9C2D4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BA440-63A4-4537-8495-DB5BA7D9F886}" type="pres">
      <dgm:prSet presAssocID="{49AC0338-82A8-46C6-8728-3D6DCC9C2D48}" presName="topArc2" presStyleLbl="parChTrans1D1" presStyleIdx="8" presStyleCnt="12"/>
      <dgm:spPr/>
    </dgm:pt>
    <dgm:pt modelId="{A54C035D-DE87-4C3E-A7FD-26E03168947F}" type="pres">
      <dgm:prSet presAssocID="{49AC0338-82A8-46C6-8728-3D6DCC9C2D48}" presName="bottomArc2" presStyleLbl="parChTrans1D1" presStyleIdx="9" presStyleCnt="12"/>
      <dgm:spPr/>
    </dgm:pt>
    <dgm:pt modelId="{0ECE4249-91C0-40A1-87B5-3BEB57FCA04E}" type="pres">
      <dgm:prSet presAssocID="{49AC0338-82A8-46C6-8728-3D6DCC9C2D48}" presName="topConnNode2" presStyleLbl="node3" presStyleIdx="0" presStyleCnt="0"/>
      <dgm:spPr/>
      <dgm:t>
        <a:bodyPr/>
        <a:lstStyle/>
        <a:p>
          <a:endParaRPr lang="en-US"/>
        </a:p>
      </dgm:t>
    </dgm:pt>
    <dgm:pt modelId="{7571EF42-9F3B-481C-819F-B67F52678BA2}" type="pres">
      <dgm:prSet presAssocID="{49AC0338-82A8-46C6-8728-3D6DCC9C2D48}" presName="hierChild4" presStyleCnt="0"/>
      <dgm:spPr/>
    </dgm:pt>
    <dgm:pt modelId="{78C1EA11-C1DE-484D-A12A-9D9D638C0D06}" type="pres">
      <dgm:prSet presAssocID="{49AC0338-82A8-46C6-8728-3D6DCC9C2D48}" presName="hierChild5" presStyleCnt="0"/>
      <dgm:spPr/>
    </dgm:pt>
    <dgm:pt modelId="{A8D2A789-FD52-4421-8D40-E725F38919BA}" type="pres">
      <dgm:prSet presAssocID="{0B930DDA-79F4-4768-827E-96B4C5F283BA}" presName="Name28" presStyleLbl="parChTrans1D3" presStyleIdx="3" presStyleCnt="4"/>
      <dgm:spPr/>
      <dgm:t>
        <a:bodyPr/>
        <a:lstStyle/>
        <a:p>
          <a:endParaRPr lang="en-US"/>
        </a:p>
      </dgm:t>
    </dgm:pt>
    <dgm:pt modelId="{7C3074CD-2706-4C87-9808-D67D543724C8}" type="pres">
      <dgm:prSet presAssocID="{138F49FB-9C24-4DFA-8CB8-43B9CD38F8AA}" presName="hierRoot2" presStyleCnt="0">
        <dgm:presLayoutVars>
          <dgm:hierBranch val="init"/>
        </dgm:presLayoutVars>
      </dgm:prSet>
      <dgm:spPr/>
    </dgm:pt>
    <dgm:pt modelId="{D3272E17-82E2-4781-8996-70EA75089762}" type="pres">
      <dgm:prSet presAssocID="{138F49FB-9C24-4DFA-8CB8-43B9CD38F8AA}" presName="rootComposite2" presStyleCnt="0"/>
      <dgm:spPr/>
    </dgm:pt>
    <dgm:pt modelId="{AF7E6020-9C43-4176-94BB-F2DAF49BCCC7}" type="pres">
      <dgm:prSet presAssocID="{138F49FB-9C24-4DFA-8CB8-43B9CD38F8A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20859E-6DCC-4CE8-8131-B24333977838}" type="pres">
      <dgm:prSet presAssocID="{138F49FB-9C24-4DFA-8CB8-43B9CD38F8AA}" presName="topArc2" presStyleLbl="parChTrans1D1" presStyleIdx="10" presStyleCnt="12"/>
      <dgm:spPr/>
    </dgm:pt>
    <dgm:pt modelId="{8EC6362A-F1F4-4A95-A888-820C64278ABF}" type="pres">
      <dgm:prSet presAssocID="{138F49FB-9C24-4DFA-8CB8-43B9CD38F8AA}" presName="bottomArc2" presStyleLbl="parChTrans1D1" presStyleIdx="11" presStyleCnt="12"/>
      <dgm:spPr/>
    </dgm:pt>
    <dgm:pt modelId="{2655F3EA-D615-4956-A57E-37B70E8D8097}" type="pres">
      <dgm:prSet presAssocID="{138F49FB-9C24-4DFA-8CB8-43B9CD38F8AA}" presName="topConnNode2" presStyleLbl="node3" presStyleIdx="0" presStyleCnt="0"/>
      <dgm:spPr/>
      <dgm:t>
        <a:bodyPr/>
        <a:lstStyle/>
        <a:p>
          <a:endParaRPr lang="en-US"/>
        </a:p>
      </dgm:t>
    </dgm:pt>
    <dgm:pt modelId="{875B01C9-BC79-4DA2-A627-76CAF073D457}" type="pres">
      <dgm:prSet presAssocID="{138F49FB-9C24-4DFA-8CB8-43B9CD38F8AA}" presName="hierChild4" presStyleCnt="0"/>
      <dgm:spPr/>
    </dgm:pt>
    <dgm:pt modelId="{51525462-D448-4BB1-812B-9AC5288CB8F2}" type="pres">
      <dgm:prSet presAssocID="{138F49FB-9C24-4DFA-8CB8-43B9CD38F8AA}" presName="hierChild5" presStyleCnt="0"/>
      <dgm:spPr/>
    </dgm:pt>
    <dgm:pt modelId="{4B29839F-AC6E-4AC3-B074-F7820912C42D}" type="pres">
      <dgm:prSet presAssocID="{67419B88-BCA4-4183-B8C4-56779516C767}" presName="hierChild5" presStyleCnt="0"/>
      <dgm:spPr/>
    </dgm:pt>
    <dgm:pt modelId="{2A242445-2907-414C-BAED-1A8F82D42C08}" type="pres">
      <dgm:prSet presAssocID="{0C9ECB3D-FF3F-43B3-8174-0F818CEC1A89}" presName="hierChild3" presStyleCnt="0"/>
      <dgm:spPr/>
    </dgm:pt>
  </dgm:ptLst>
  <dgm:cxnLst>
    <dgm:cxn modelId="{43C75B6F-36DE-4897-AB63-DA64F19B38AD}" type="presOf" srcId="{49AC0338-82A8-46C6-8728-3D6DCC9C2D48}" destId="{0ECE4249-91C0-40A1-87B5-3BEB57FCA04E}" srcOrd="1" destOrd="0" presId="urn:microsoft.com/office/officeart/2008/layout/HalfCircleOrganizationChart"/>
    <dgm:cxn modelId="{02CBBD2B-E302-4BEB-850B-08BB68892E0E}" type="presOf" srcId="{0B930DDA-79F4-4768-827E-96B4C5F283BA}" destId="{A8D2A789-FD52-4421-8D40-E725F38919BA}" srcOrd="0" destOrd="0" presId="urn:microsoft.com/office/officeart/2008/layout/HalfCircleOrganizationChart"/>
    <dgm:cxn modelId="{092A7EA1-1D5B-4345-A7A8-15F676B97EE9}" type="presOf" srcId="{6F35B7AC-F184-42AE-B109-C3D9D231245B}" destId="{D0A2F90F-EFF3-42D0-ADE4-E8457F716123}" srcOrd="1" destOrd="0" presId="urn:microsoft.com/office/officeart/2008/layout/HalfCircleOrganizationChart"/>
    <dgm:cxn modelId="{B3DFDC54-4093-4A97-9A2F-083808772622}" type="presOf" srcId="{6F35B7AC-F184-42AE-B109-C3D9D231245B}" destId="{CB064203-CE7F-4E10-9124-6C11D0151EC4}" srcOrd="0" destOrd="0" presId="urn:microsoft.com/office/officeart/2008/layout/HalfCircleOrganizationChart"/>
    <dgm:cxn modelId="{14D946D4-E579-4470-9CB5-AB515EAA0245}" type="presOf" srcId="{138F49FB-9C24-4DFA-8CB8-43B9CD38F8AA}" destId="{AF7E6020-9C43-4176-94BB-F2DAF49BCCC7}" srcOrd="0" destOrd="0" presId="urn:microsoft.com/office/officeart/2008/layout/HalfCircleOrganizationChart"/>
    <dgm:cxn modelId="{CC6DFD02-BCF0-4496-956C-F30F3008C93E}" type="presOf" srcId="{1F2BAC47-7DFB-4C36-A7E3-CFAFC0DA9A2E}" destId="{4376DD94-9768-42B0-9727-6466F7C034FF}" srcOrd="0" destOrd="0" presId="urn:microsoft.com/office/officeart/2008/layout/HalfCircleOrganizationChart"/>
    <dgm:cxn modelId="{3BB4724E-7672-48ED-81C3-C845D13A1837}" srcId="{67419B88-BCA4-4183-B8C4-56779516C767}" destId="{49AC0338-82A8-46C6-8728-3D6DCC9C2D48}" srcOrd="2" destOrd="0" parTransId="{47C543D5-DE6B-4818-A245-8AFA847714F4}" sibTransId="{ED8F8D3F-A99A-4A5D-AB6B-36F6AE7D3F48}"/>
    <dgm:cxn modelId="{9FC2FA33-70E6-4269-8F0C-A438A361F35F}" type="presOf" srcId="{7D92E99E-B083-406A-9DF9-33293512B745}" destId="{46ABD4F5-2515-4028-BB0D-988C2E41409A}" srcOrd="0" destOrd="0" presId="urn:microsoft.com/office/officeart/2008/layout/HalfCircleOrganizationChart"/>
    <dgm:cxn modelId="{E4C1D291-9E1E-4FFF-9FEE-B9314BB123CD}" srcId="{67419B88-BCA4-4183-B8C4-56779516C767}" destId="{138F49FB-9C24-4DFA-8CB8-43B9CD38F8AA}" srcOrd="3" destOrd="0" parTransId="{0B930DDA-79F4-4768-827E-96B4C5F283BA}" sibTransId="{9E373840-B0AE-4AA8-81FE-EE0408D789C8}"/>
    <dgm:cxn modelId="{A5274D8E-3A4C-49EF-8D89-E135EB1FBD16}" type="presOf" srcId="{2ECA363F-A7EF-411E-8CB6-7A13AB57F8B1}" destId="{A483C7E7-3223-4E4D-8B3D-9927BA86DDB2}" srcOrd="0" destOrd="0" presId="urn:microsoft.com/office/officeart/2008/layout/HalfCircleOrganizationChart"/>
    <dgm:cxn modelId="{FC20B948-8BFE-41FA-8E0F-1DB174653EF4}" type="presOf" srcId="{67419B88-BCA4-4183-B8C4-56779516C767}" destId="{7115232B-1A29-4097-931F-58C5BBE0B86E}" srcOrd="1" destOrd="0" presId="urn:microsoft.com/office/officeart/2008/layout/HalfCircleOrganizationChart"/>
    <dgm:cxn modelId="{1340EB2D-DECC-4D67-907E-8200CF44B069}" type="presOf" srcId="{47C543D5-DE6B-4818-A245-8AFA847714F4}" destId="{D1951949-2F42-4E83-8B8B-63D4837E3933}" srcOrd="0" destOrd="0" presId="urn:microsoft.com/office/officeart/2008/layout/HalfCircleOrganizationChart"/>
    <dgm:cxn modelId="{63DD5F19-4E54-4E07-B62C-E48AD4AAAB35}" type="presOf" srcId="{9B191B16-25D2-459C-9C71-7726E5EBC10E}" destId="{D879A809-9B20-4DD9-8996-B76CF8EDD53B}" srcOrd="0" destOrd="0" presId="urn:microsoft.com/office/officeart/2008/layout/HalfCircleOrganizationChart"/>
    <dgm:cxn modelId="{5011151C-E7E5-4EB5-A795-836B305D8C77}" srcId="{5DFCD5C2-4B45-4246-8E1F-FB914E8470FC}" destId="{0C9ECB3D-FF3F-43B3-8174-0F818CEC1A89}" srcOrd="0" destOrd="0" parTransId="{658B5923-D692-4326-A20E-89DBD5D5B7FB}" sibTransId="{614169B0-DB8E-410D-BFD5-F35021658A2C}"/>
    <dgm:cxn modelId="{AEEBFCDF-BB22-4EE2-8C70-3E2A69D8447E}" type="presOf" srcId="{2ECA363F-A7EF-411E-8CB6-7A13AB57F8B1}" destId="{B2E9F798-B593-4AC2-8129-AF1FB03C3563}" srcOrd="1" destOrd="0" presId="urn:microsoft.com/office/officeart/2008/layout/HalfCircleOrganizationChart"/>
    <dgm:cxn modelId="{B7499611-76B1-46FA-8978-6684DE20AB20}" type="presOf" srcId="{49AC0338-82A8-46C6-8728-3D6DCC9C2D48}" destId="{CC8FE7DF-5B6E-463E-A530-7155B3E69EB4}" srcOrd="0" destOrd="0" presId="urn:microsoft.com/office/officeart/2008/layout/HalfCircleOrganizationChart"/>
    <dgm:cxn modelId="{476CBBBE-BB6E-45BA-B81E-3EC0B6D06C9C}" srcId="{0C9ECB3D-FF3F-43B3-8174-0F818CEC1A89}" destId="{67419B88-BCA4-4183-B8C4-56779516C767}" srcOrd="0" destOrd="0" parTransId="{7D92E99E-B083-406A-9DF9-33293512B745}" sibTransId="{A3C4ADD6-B0E3-4C20-A8B6-6D2F47A5651E}"/>
    <dgm:cxn modelId="{9B89A554-8648-41F7-854B-666C8034EA78}" srcId="{67419B88-BCA4-4183-B8C4-56779516C767}" destId="{6F35B7AC-F184-42AE-B109-C3D9D231245B}" srcOrd="1" destOrd="0" parTransId="{9B191B16-25D2-459C-9C71-7726E5EBC10E}" sibTransId="{C1670C32-DA28-491D-A157-62DAE53F38DE}"/>
    <dgm:cxn modelId="{FB93B57F-F29F-40E9-9960-8124E78DB2B7}" type="presOf" srcId="{0C9ECB3D-FF3F-43B3-8174-0F818CEC1A89}" destId="{57C3542D-7140-4CCB-85BA-B5CA2A0109E8}" srcOrd="0" destOrd="0" presId="urn:microsoft.com/office/officeart/2008/layout/HalfCircleOrganizationChart"/>
    <dgm:cxn modelId="{58E5FAF9-183B-430A-8613-7FAAE9096C4D}" srcId="{67419B88-BCA4-4183-B8C4-56779516C767}" destId="{2ECA363F-A7EF-411E-8CB6-7A13AB57F8B1}" srcOrd="0" destOrd="0" parTransId="{1F2BAC47-7DFB-4C36-A7E3-CFAFC0DA9A2E}" sibTransId="{F3E3DB0B-8A2D-4662-8896-F8A0A28C142B}"/>
    <dgm:cxn modelId="{F21DF86A-C1C1-491F-8FCF-E160E546BF9F}" type="presOf" srcId="{0C9ECB3D-FF3F-43B3-8174-0F818CEC1A89}" destId="{2060CB95-0453-47E2-9C7D-86E2FF5EFD25}" srcOrd="1" destOrd="0" presId="urn:microsoft.com/office/officeart/2008/layout/HalfCircleOrganizationChart"/>
    <dgm:cxn modelId="{7B608175-6D0E-4210-A5C2-DB7C7F9B93E7}" type="presOf" srcId="{67419B88-BCA4-4183-B8C4-56779516C767}" destId="{3CF63217-DFE4-4D9D-B3AB-E67A03FD9818}" srcOrd="0" destOrd="0" presId="urn:microsoft.com/office/officeart/2008/layout/HalfCircleOrganizationChart"/>
    <dgm:cxn modelId="{FB9B7DFC-21A4-41CB-99A2-9B19B194C28F}" type="presOf" srcId="{5DFCD5C2-4B45-4246-8E1F-FB914E8470FC}" destId="{809705F0-498C-45C4-BE59-43EE940174FE}" srcOrd="0" destOrd="0" presId="urn:microsoft.com/office/officeart/2008/layout/HalfCircleOrganizationChart"/>
    <dgm:cxn modelId="{F41CCA4F-1020-426D-85E8-64B4A6D11801}" type="presOf" srcId="{138F49FB-9C24-4DFA-8CB8-43B9CD38F8AA}" destId="{2655F3EA-D615-4956-A57E-37B70E8D8097}" srcOrd="1" destOrd="0" presId="urn:microsoft.com/office/officeart/2008/layout/HalfCircleOrganizationChart"/>
    <dgm:cxn modelId="{1019A08C-25BB-47AD-93E9-F5FB4CD8C853}" type="presParOf" srcId="{809705F0-498C-45C4-BE59-43EE940174FE}" destId="{ED62DD3F-9055-4AA9-81D9-BF56A01FEB26}" srcOrd="0" destOrd="0" presId="urn:microsoft.com/office/officeart/2008/layout/HalfCircleOrganizationChart"/>
    <dgm:cxn modelId="{37200201-B736-4753-8865-2C96542C4377}" type="presParOf" srcId="{ED62DD3F-9055-4AA9-81D9-BF56A01FEB26}" destId="{35C06393-07C9-40D1-8FE6-637851F86A63}" srcOrd="0" destOrd="0" presId="urn:microsoft.com/office/officeart/2008/layout/HalfCircleOrganizationChart"/>
    <dgm:cxn modelId="{6D497BF8-4BD5-4EBC-8558-4BAE0515D7BA}" type="presParOf" srcId="{35C06393-07C9-40D1-8FE6-637851F86A63}" destId="{57C3542D-7140-4CCB-85BA-B5CA2A0109E8}" srcOrd="0" destOrd="0" presId="urn:microsoft.com/office/officeart/2008/layout/HalfCircleOrganizationChart"/>
    <dgm:cxn modelId="{062DCFE7-EA53-4027-A81E-C775CA4D85C1}" type="presParOf" srcId="{35C06393-07C9-40D1-8FE6-637851F86A63}" destId="{C7B95374-5340-4969-8686-BFEFAB3F9A7F}" srcOrd="1" destOrd="0" presId="urn:microsoft.com/office/officeart/2008/layout/HalfCircleOrganizationChart"/>
    <dgm:cxn modelId="{E4D30C16-8BD1-4798-BD75-37C71D5FF9B4}" type="presParOf" srcId="{35C06393-07C9-40D1-8FE6-637851F86A63}" destId="{03D0EB68-347E-4F12-AD0B-344477AC9EA6}" srcOrd="2" destOrd="0" presId="urn:microsoft.com/office/officeart/2008/layout/HalfCircleOrganizationChart"/>
    <dgm:cxn modelId="{BC92CD74-0795-4B00-ADE3-13417639A3F9}" type="presParOf" srcId="{35C06393-07C9-40D1-8FE6-637851F86A63}" destId="{2060CB95-0453-47E2-9C7D-86E2FF5EFD25}" srcOrd="3" destOrd="0" presId="urn:microsoft.com/office/officeart/2008/layout/HalfCircleOrganizationChart"/>
    <dgm:cxn modelId="{6C4EB73E-EF30-4426-A79D-44B21F3F1686}" type="presParOf" srcId="{ED62DD3F-9055-4AA9-81D9-BF56A01FEB26}" destId="{4B1F2EEF-A9AB-4831-80D7-84D250116B1B}" srcOrd="1" destOrd="0" presId="urn:microsoft.com/office/officeart/2008/layout/HalfCircleOrganizationChart"/>
    <dgm:cxn modelId="{2DB92593-0396-4DF1-868A-9F2E127D0744}" type="presParOf" srcId="{4B1F2EEF-A9AB-4831-80D7-84D250116B1B}" destId="{46ABD4F5-2515-4028-BB0D-988C2E41409A}" srcOrd="0" destOrd="0" presId="urn:microsoft.com/office/officeart/2008/layout/HalfCircleOrganizationChart"/>
    <dgm:cxn modelId="{85C1E929-213E-4E30-A8F1-7C5DC9E04BB8}" type="presParOf" srcId="{4B1F2EEF-A9AB-4831-80D7-84D250116B1B}" destId="{13679A47-DEEE-495B-8FE8-A72AA0BACF3E}" srcOrd="1" destOrd="0" presId="urn:microsoft.com/office/officeart/2008/layout/HalfCircleOrganizationChart"/>
    <dgm:cxn modelId="{90C22568-50D8-4713-A560-69F16A3730B5}" type="presParOf" srcId="{13679A47-DEEE-495B-8FE8-A72AA0BACF3E}" destId="{9BBB2CF3-EB17-40EB-9B80-70AB3D3EDBEF}" srcOrd="0" destOrd="0" presId="urn:microsoft.com/office/officeart/2008/layout/HalfCircleOrganizationChart"/>
    <dgm:cxn modelId="{0F20E2ED-7795-4332-A6BD-7FDA27D4FE3E}" type="presParOf" srcId="{9BBB2CF3-EB17-40EB-9B80-70AB3D3EDBEF}" destId="{3CF63217-DFE4-4D9D-B3AB-E67A03FD9818}" srcOrd="0" destOrd="0" presId="urn:microsoft.com/office/officeart/2008/layout/HalfCircleOrganizationChart"/>
    <dgm:cxn modelId="{78C39666-3B64-4C1F-A9F5-608CC2E3FA1B}" type="presParOf" srcId="{9BBB2CF3-EB17-40EB-9B80-70AB3D3EDBEF}" destId="{09E1BE34-8A34-49C5-95E1-A19B540B22F7}" srcOrd="1" destOrd="0" presId="urn:microsoft.com/office/officeart/2008/layout/HalfCircleOrganizationChart"/>
    <dgm:cxn modelId="{BFD8287E-0351-4C6F-B7AC-C3C8CF9D8D07}" type="presParOf" srcId="{9BBB2CF3-EB17-40EB-9B80-70AB3D3EDBEF}" destId="{8663702E-8B71-4156-9432-C2D51A2E8EDB}" srcOrd="2" destOrd="0" presId="urn:microsoft.com/office/officeart/2008/layout/HalfCircleOrganizationChart"/>
    <dgm:cxn modelId="{A44113E6-A77D-4D7B-A38C-516695491D1E}" type="presParOf" srcId="{9BBB2CF3-EB17-40EB-9B80-70AB3D3EDBEF}" destId="{7115232B-1A29-4097-931F-58C5BBE0B86E}" srcOrd="3" destOrd="0" presId="urn:microsoft.com/office/officeart/2008/layout/HalfCircleOrganizationChart"/>
    <dgm:cxn modelId="{394D2616-5295-4859-B80B-704476A3FDF4}" type="presParOf" srcId="{13679A47-DEEE-495B-8FE8-A72AA0BACF3E}" destId="{4C316EC6-5E75-4256-951E-16214A9FD5BB}" srcOrd="1" destOrd="0" presId="urn:microsoft.com/office/officeart/2008/layout/HalfCircleOrganizationChart"/>
    <dgm:cxn modelId="{E876BB67-045E-4CAF-B9A4-D1C5A22C50B8}" type="presParOf" srcId="{4C316EC6-5E75-4256-951E-16214A9FD5BB}" destId="{4376DD94-9768-42B0-9727-6466F7C034FF}" srcOrd="0" destOrd="0" presId="urn:microsoft.com/office/officeart/2008/layout/HalfCircleOrganizationChart"/>
    <dgm:cxn modelId="{9FBD6811-7E02-4FE2-ABAE-F6D5FB4AA2C6}" type="presParOf" srcId="{4C316EC6-5E75-4256-951E-16214A9FD5BB}" destId="{29778C2C-8660-439E-97B7-547150CB1635}" srcOrd="1" destOrd="0" presId="urn:microsoft.com/office/officeart/2008/layout/HalfCircleOrganizationChart"/>
    <dgm:cxn modelId="{34DAB708-EE53-41EE-8BDF-1051370AF2A9}" type="presParOf" srcId="{29778C2C-8660-439E-97B7-547150CB1635}" destId="{6A1618F2-09DB-40C9-B731-77E16269DAEF}" srcOrd="0" destOrd="0" presId="urn:microsoft.com/office/officeart/2008/layout/HalfCircleOrganizationChart"/>
    <dgm:cxn modelId="{BD778277-EDE9-41E3-8507-9ABA662785BB}" type="presParOf" srcId="{6A1618F2-09DB-40C9-B731-77E16269DAEF}" destId="{A483C7E7-3223-4E4D-8B3D-9927BA86DDB2}" srcOrd="0" destOrd="0" presId="urn:microsoft.com/office/officeart/2008/layout/HalfCircleOrganizationChart"/>
    <dgm:cxn modelId="{5A0F3205-5879-481F-82EA-435060672429}" type="presParOf" srcId="{6A1618F2-09DB-40C9-B731-77E16269DAEF}" destId="{898DEBC8-D41E-4A2B-9EB2-0FAB1A2C567D}" srcOrd="1" destOrd="0" presId="urn:microsoft.com/office/officeart/2008/layout/HalfCircleOrganizationChart"/>
    <dgm:cxn modelId="{8CE7E368-31A2-4970-91A8-E7C8EABB10C9}" type="presParOf" srcId="{6A1618F2-09DB-40C9-B731-77E16269DAEF}" destId="{532E426A-B96E-4D44-BD4D-2FBB6E40C875}" srcOrd="2" destOrd="0" presId="urn:microsoft.com/office/officeart/2008/layout/HalfCircleOrganizationChart"/>
    <dgm:cxn modelId="{2BC854AE-A6B2-43E7-92BB-9B6C853FE91E}" type="presParOf" srcId="{6A1618F2-09DB-40C9-B731-77E16269DAEF}" destId="{B2E9F798-B593-4AC2-8129-AF1FB03C3563}" srcOrd="3" destOrd="0" presId="urn:microsoft.com/office/officeart/2008/layout/HalfCircleOrganizationChart"/>
    <dgm:cxn modelId="{3B0E1FD4-0E02-4048-AFFC-2CBA5274402A}" type="presParOf" srcId="{29778C2C-8660-439E-97B7-547150CB1635}" destId="{B3DCFEF3-8B2B-438F-82C5-B55393DC8777}" srcOrd="1" destOrd="0" presId="urn:microsoft.com/office/officeart/2008/layout/HalfCircleOrganizationChart"/>
    <dgm:cxn modelId="{611FA823-5C4F-47C2-99FC-7F4C155EA245}" type="presParOf" srcId="{29778C2C-8660-439E-97B7-547150CB1635}" destId="{29C9EEEE-8B44-4406-B204-E8D821116244}" srcOrd="2" destOrd="0" presId="urn:microsoft.com/office/officeart/2008/layout/HalfCircleOrganizationChart"/>
    <dgm:cxn modelId="{AC2A1A2C-1BCD-41C7-B543-0AE660803FDA}" type="presParOf" srcId="{4C316EC6-5E75-4256-951E-16214A9FD5BB}" destId="{D879A809-9B20-4DD9-8996-B76CF8EDD53B}" srcOrd="2" destOrd="0" presId="urn:microsoft.com/office/officeart/2008/layout/HalfCircleOrganizationChart"/>
    <dgm:cxn modelId="{02FDCF4E-B6DF-455C-8EBE-39E0607C9FF1}" type="presParOf" srcId="{4C316EC6-5E75-4256-951E-16214A9FD5BB}" destId="{DF77936C-2F57-4DCE-8549-C962B381B59A}" srcOrd="3" destOrd="0" presId="urn:microsoft.com/office/officeart/2008/layout/HalfCircleOrganizationChart"/>
    <dgm:cxn modelId="{69A236F9-B3F4-4C62-9B49-781A30BFDC36}" type="presParOf" srcId="{DF77936C-2F57-4DCE-8549-C962B381B59A}" destId="{3EED2F5C-A2B6-4BC8-85F8-1A861F2A3164}" srcOrd="0" destOrd="0" presId="urn:microsoft.com/office/officeart/2008/layout/HalfCircleOrganizationChart"/>
    <dgm:cxn modelId="{16C21966-8C30-4D5C-A1E6-9133257445C0}" type="presParOf" srcId="{3EED2F5C-A2B6-4BC8-85F8-1A861F2A3164}" destId="{CB064203-CE7F-4E10-9124-6C11D0151EC4}" srcOrd="0" destOrd="0" presId="urn:microsoft.com/office/officeart/2008/layout/HalfCircleOrganizationChart"/>
    <dgm:cxn modelId="{78D61EEB-9EFD-43D6-9F80-55AC4E491624}" type="presParOf" srcId="{3EED2F5C-A2B6-4BC8-85F8-1A861F2A3164}" destId="{BCA21784-95F7-4C1E-902A-C54D65BF28B7}" srcOrd="1" destOrd="0" presId="urn:microsoft.com/office/officeart/2008/layout/HalfCircleOrganizationChart"/>
    <dgm:cxn modelId="{C8F9EE12-EE5E-4488-BCBF-B8552C7FBAF6}" type="presParOf" srcId="{3EED2F5C-A2B6-4BC8-85F8-1A861F2A3164}" destId="{0849C7FE-413A-4BF2-83A8-94D5CB8DCA4B}" srcOrd="2" destOrd="0" presId="urn:microsoft.com/office/officeart/2008/layout/HalfCircleOrganizationChart"/>
    <dgm:cxn modelId="{BE1C88C1-2DF4-43A0-B50E-DE37EF3BAE8E}" type="presParOf" srcId="{3EED2F5C-A2B6-4BC8-85F8-1A861F2A3164}" destId="{D0A2F90F-EFF3-42D0-ADE4-E8457F716123}" srcOrd="3" destOrd="0" presId="urn:microsoft.com/office/officeart/2008/layout/HalfCircleOrganizationChart"/>
    <dgm:cxn modelId="{1C6CA3A1-5A94-46E1-8B1A-5BBF4780A753}" type="presParOf" srcId="{DF77936C-2F57-4DCE-8549-C962B381B59A}" destId="{D452536B-6754-4789-A112-4A1A707449FC}" srcOrd="1" destOrd="0" presId="urn:microsoft.com/office/officeart/2008/layout/HalfCircleOrganizationChart"/>
    <dgm:cxn modelId="{A2410B18-C1CB-45CA-A843-2F85ACFAFFC4}" type="presParOf" srcId="{DF77936C-2F57-4DCE-8549-C962B381B59A}" destId="{465D72DC-37FF-48D4-8167-A8AF5BDE6ED1}" srcOrd="2" destOrd="0" presId="urn:microsoft.com/office/officeart/2008/layout/HalfCircleOrganizationChart"/>
    <dgm:cxn modelId="{E47663A8-61FD-4825-BA03-1E807B61FBFB}" type="presParOf" srcId="{4C316EC6-5E75-4256-951E-16214A9FD5BB}" destId="{D1951949-2F42-4E83-8B8B-63D4837E3933}" srcOrd="4" destOrd="0" presId="urn:microsoft.com/office/officeart/2008/layout/HalfCircleOrganizationChart"/>
    <dgm:cxn modelId="{04AFC88C-CABA-4C1F-BFEB-2670EF048210}" type="presParOf" srcId="{4C316EC6-5E75-4256-951E-16214A9FD5BB}" destId="{963752F4-8974-46E2-87C9-93ACEA63C8A4}" srcOrd="5" destOrd="0" presId="urn:microsoft.com/office/officeart/2008/layout/HalfCircleOrganizationChart"/>
    <dgm:cxn modelId="{5DF66D00-19AF-4419-B56E-27F5E2DB5F1A}" type="presParOf" srcId="{963752F4-8974-46E2-87C9-93ACEA63C8A4}" destId="{CA56B8FA-267B-4576-B978-AAF75843A2E8}" srcOrd="0" destOrd="0" presId="urn:microsoft.com/office/officeart/2008/layout/HalfCircleOrganizationChart"/>
    <dgm:cxn modelId="{8065A91C-503E-421E-AC67-641CE5092A12}" type="presParOf" srcId="{CA56B8FA-267B-4576-B978-AAF75843A2E8}" destId="{CC8FE7DF-5B6E-463E-A530-7155B3E69EB4}" srcOrd="0" destOrd="0" presId="urn:microsoft.com/office/officeart/2008/layout/HalfCircleOrganizationChart"/>
    <dgm:cxn modelId="{B3DF413F-A653-4ED0-8ABB-93F9AB3959BC}" type="presParOf" srcId="{CA56B8FA-267B-4576-B978-AAF75843A2E8}" destId="{42FBA440-63A4-4537-8495-DB5BA7D9F886}" srcOrd="1" destOrd="0" presId="urn:microsoft.com/office/officeart/2008/layout/HalfCircleOrganizationChart"/>
    <dgm:cxn modelId="{BDD65826-5017-4CCF-B99D-D57BAB0D8FB2}" type="presParOf" srcId="{CA56B8FA-267B-4576-B978-AAF75843A2E8}" destId="{A54C035D-DE87-4C3E-A7FD-26E03168947F}" srcOrd="2" destOrd="0" presId="urn:microsoft.com/office/officeart/2008/layout/HalfCircleOrganizationChart"/>
    <dgm:cxn modelId="{D2BC3750-49C4-436F-A0B9-65D200871692}" type="presParOf" srcId="{CA56B8FA-267B-4576-B978-AAF75843A2E8}" destId="{0ECE4249-91C0-40A1-87B5-3BEB57FCA04E}" srcOrd="3" destOrd="0" presId="urn:microsoft.com/office/officeart/2008/layout/HalfCircleOrganizationChart"/>
    <dgm:cxn modelId="{90DD7BA5-2CF9-4ACF-A443-9C90B5E688B7}" type="presParOf" srcId="{963752F4-8974-46E2-87C9-93ACEA63C8A4}" destId="{7571EF42-9F3B-481C-819F-B67F52678BA2}" srcOrd="1" destOrd="0" presId="urn:microsoft.com/office/officeart/2008/layout/HalfCircleOrganizationChart"/>
    <dgm:cxn modelId="{0EB4D352-B1CB-4627-AAE4-3AC7EEBF6BE7}" type="presParOf" srcId="{963752F4-8974-46E2-87C9-93ACEA63C8A4}" destId="{78C1EA11-C1DE-484D-A12A-9D9D638C0D06}" srcOrd="2" destOrd="0" presId="urn:microsoft.com/office/officeart/2008/layout/HalfCircleOrganizationChart"/>
    <dgm:cxn modelId="{3A6E588C-AF4E-43D7-9DAD-0C9E585D75E8}" type="presParOf" srcId="{4C316EC6-5E75-4256-951E-16214A9FD5BB}" destId="{A8D2A789-FD52-4421-8D40-E725F38919BA}" srcOrd="6" destOrd="0" presId="urn:microsoft.com/office/officeart/2008/layout/HalfCircleOrganizationChart"/>
    <dgm:cxn modelId="{A5A5690C-2CC3-4CD0-9479-3DDB17985990}" type="presParOf" srcId="{4C316EC6-5E75-4256-951E-16214A9FD5BB}" destId="{7C3074CD-2706-4C87-9808-D67D543724C8}" srcOrd="7" destOrd="0" presId="urn:microsoft.com/office/officeart/2008/layout/HalfCircleOrganizationChart"/>
    <dgm:cxn modelId="{754994B0-AA08-432D-9ADF-328630F30155}" type="presParOf" srcId="{7C3074CD-2706-4C87-9808-D67D543724C8}" destId="{D3272E17-82E2-4781-8996-70EA75089762}" srcOrd="0" destOrd="0" presId="urn:microsoft.com/office/officeart/2008/layout/HalfCircleOrganizationChart"/>
    <dgm:cxn modelId="{04849B49-E437-42C6-981A-0BCC20D54CEE}" type="presParOf" srcId="{D3272E17-82E2-4781-8996-70EA75089762}" destId="{AF7E6020-9C43-4176-94BB-F2DAF49BCCC7}" srcOrd="0" destOrd="0" presId="urn:microsoft.com/office/officeart/2008/layout/HalfCircleOrganizationChart"/>
    <dgm:cxn modelId="{D7D25115-750E-4A3A-9185-FBD7EDCA22E0}" type="presParOf" srcId="{D3272E17-82E2-4781-8996-70EA75089762}" destId="{5120859E-6DCC-4CE8-8131-B24333977838}" srcOrd="1" destOrd="0" presId="urn:microsoft.com/office/officeart/2008/layout/HalfCircleOrganizationChart"/>
    <dgm:cxn modelId="{1A7C832E-ADDA-4147-ADC9-D3A82B9B2239}" type="presParOf" srcId="{D3272E17-82E2-4781-8996-70EA75089762}" destId="{8EC6362A-F1F4-4A95-A888-820C64278ABF}" srcOrd="2" destOrd="0" presId="urn:microsoft.com/office/officeart/2008/layout/HalfCircleOrganizationChart"/>
    <dgm:cxn modelId="{E0784830-B682-46DD-8756-A43A89A29694}" type="presParOf" srcId="{D3272E17-82E2-4781-8996-70EA75089762}" destId="{2655F3EA-D615-4956-A57E-37B70E8D8097}" srcOrd="3" destOrd="0" presId="urn:microsoft.com/office/officeart/2008/layout/HalfCircleOrganizationChart"/>
    <dgm:cxn modelId="{F4A37280-412B-49F8-90F1-97AE84D37ABB}" type="presParOf" srcId="{7C3074CD-2706-4C87-9808-D67D543724C8}" destId="{875B01C9-BC79-4DA2-A627-76CAF073D457}" srcOrd="1" destOrd="0" presId="urn:microsoft.com/office/officeart/2008/layout/HalfCircleOrganizationChart"/>
    <dgm:cxn modelId="{B9FB29E7-5F5F-4FAF-A17F-EAB392EC644E}" type="presParOf" srcId="{7C3074CD-2706-4C87-9808-D67D543724C8}" destId="{51525462-D448-4BB1-812B-9AC5288CB8F2}" srcOrd="2" destOrd="0" presId="urn:microsoft.com/office/officeart/2008/layout/HalfCircleOrganizationChart"/>
    <dgm:cxn modelId="{AC98E824-693A-4272-A1F3-25E2D4F159D3}" type="presParOf" srcId="{13679A47-DEEE-495B-8FE8-A72AA0BACF3E}" destId="{4B29839F-AC6E-4AC3-B074-F7820912C42D}" srcOrd="2" destOrd="0" presId="urn:microsoft.com/office/officeart/2008/layout/HalfCircleOrganizationChart"/>
    <dgm:cxn modelId="{C3D69EFF-5178-448B-B2D3-BC43CF8BBE59}" type="presParOf" srcId="{ED62DD3F-9055-4AA9-81D9-BF56A01FEB26}" destId="{2A242445-2907-414C-BAED-1A8F82D42C0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FCD5C2-4B45-4246-8E1F-FB914E8470F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9ECB3D-FF3F-43B3-8174-0F818CEC1A89}">
      <dgm:prSet phldrT="[Text]" custT="1"/>
      <dgm:spPr/>
      <dgm:t>
        <a:bodyPr/>
        <a:lstStyle/>
        <a:p>
          <a:r>
            <a:rPr lang="en-US" sz="2000" b="1" dirty="0" smtClean="0"/>
            <a:t>Terry F. Patton</a:t>
          </a:r>
        </a:p>
        <a:p>
          <a:r>
            <a:rPr lang="en-US" sz="1500" dirty="0" smtClean="0"/>
            <a:t>Principal</a:t>
          </a:r>
          <a:endParaRPr lang="en-US" sz="1500" dirty="0"/>
        </a:p>
      </dgm:t>
    </dgm:pt>
    <dgm:pt modelId="{658B5923-D692-4326-A20E-89DBD5D5B7FB}" type="parTrans" cxnId="{5011151C-E7E5-4EB5-A795-836B305D8C77}">
      <dgm:prSet/>
      <dgm:spPr/>
      <dgm:t>
        <a:bodyPr/>
        <a:lstStyle/>
        <a:p>
          <a:endParaRPr lang="en-US" sz="2000"/>
        </a:p>
      </dgm:t>
    </dgm:pt>
    <dgm:pt modelId="{614169B0-DB8E-410D-BFD5-F35021658A2C}" type="sibTrans" cxnId="{5011151C-E7E5-4EB5-A795-836B305D8C77}">
      <dgm:prSet/>
      <dgm:spPr/>
      <dgm:t>
        <a:bodyPr/>
        <a:lstStyle/>
        <a:p>
          <a:endParaRPr lang="en-US" sz="2000"/>
        </a:p>
      </dgm:t>
    </dgm:pt>
    <dgm:pt modelId="{67419B88-BCA4-4183-B8C4-56779516C767}">
      <dgm:prSet phldrT="[Text]" custT="1"/>
      <dgm:spPr/>
      <dgm:t>
        <a:bodyPr/>
        <a:lstStyle/>
        <a:p>
          <a:r>
            <a:rPr lang="en-US" sz="2000" b="1" dirty="0" smtClean="0"/>
            <a:t>Christopher J. Cash</a:t>
          </a:r>
        </a:p>
        <a:p>
          <a:r>
            <a:rPr lang="en-US" sz="1500" dirty="0" smtClean="0"/>
            <a:t>Asst. Principal – Middle</a:t>
          </a:r>
          <a:endParaRPr lang="en-US" sz="1500" dirty="0"/>
        </a:p>
      </dgm:t>
    </dgm:pt>
    <dgm:pt modelId="{7D92E99E-B083-406A-9DF9-33293512B745}" type="parTrans" cxnId="{476CBBBE-BB6E-45BA-B81E-3EC0B6D06C9C}">
      <dgm:prSet/>
      <dgm:spPr/>
      <dgm:t>
        <a:bodyPr/>
        <a:lstStyle/>
        <a:p>
          <a:endParaRPr lang="en-US" sz="2000"/>
        </a:p>
      </dgm:t>
    </dgm:pt>
    <dgm:pt modelId="{A3C4ADD6-B0E3-4C20-A8B6-6D2F47A5651E}" type="sibTrans" cxnId="{476CBBBE-BB6E-45BA-B81E-3EC0B6D06C9C}">
      <dgm:prSet/>
      <dgm:spPr/>
      <dgm:t>
        <a:bodyPr/>
        <a:lstStyle/>
        <a:p>
          <a:endParaRPr lang="en-US" sz="2000"/>
        </a:p>
      </dgm:t>
    </dgm:pt>
    <dgm:pt modelId="{2ECA363F-A7EF-411E-8CB6-7A13AB57F8B1}">
      <dgm:prSet custT="1"/>
      <dgm:spPr/>
      <dgm:t>
        <a:bodyPr/>
        <a:lstStyle/>
        <a:p>
          <a:r>
            <a:rPr lang="en-US" sz="2000" b="1" dirty="0" smtClean="0"/>
            <a:t>Ronald Davis</a:t>
          </a:r>
        </a:p>
        <a:p>
          <a:r>
            <a:rPr lang="en-US" sz="1500" dirty="0" smtClean="0"/>
            <a:t>Sixth Grade Teacher</a:t>
          </a:r>
          <a:endParaRPr lang="en-US" sz="1500" dirty="0"/>
        </a:p>
      </dgm:t>
    </dgm:pt>
    <dgm:pt modelId="{1F2BAC47-7DFB-4C36-A7E3-CFAFC0DA9A2E}" type="parTrans" cxnId="{58E5FAF9-183B-430A-8613-7FAAE9096C4D}">
      <dgm:prSet/>
      <dgm:spPr/>
      <dgm:t>
        <a:bodyPr/>
        <a:lstStyle/>
        <a:p>
          <a:endParaRPr lang="en-US" sz="2000"/>
        </a:p>
      </dgm:t>
    </dgm:pt>
    <dgm:pt modelId="{F3E3DB0B-8A2D-4662-8896-F8A0A28C142B}" type="sibTrans" cxnId="{58E5FAF9-183B-430A-8613-7FAAE9096C4D}">
      <dgm:prSet/>
      <dgm:spPr/>
      <dgm:t>
        <a:bodyPr/>
        <a:lstStyle/>
        <a:p>
          <a:endParaRPr lang="en-US" sz="2000"/>
        </a:p>
      </dgm:t>
    </dgm:pt>
    <dgm:pt modelId="{6F35B7AC-F184-42AE-B109-C3D9D231245B}">
      <dgm:prSet custT="1"/>
      <dgm:spPr/>
      <dgm:t>
        <a:bodyPr/>
        <a:lstStyle/>
        <a:p>
          <a:r>
            <a:rPr lang="en-US" sz="2000" b="1" dirty="0" smtClean="0"/>
            <a:t>Constance Lindsey</a:t>
          </a:r>
        </a:p>
        <a:p>
          <a:r>
            <a:rPr lang="en-US" sz="1500" dirty="0" smtClean="0"/>
            <a:t>Sixth Grade Teacher</a:t>
          </a:r>
          <a:endParaRPr lang="en-US" sz="1500" dirty="0"/>
        </a:p>
      </dgm:t>
    </dgm:pt>
    <dgm:pt modelId="{9B191B16-25D2-459C-9C71-7726E5EBC10E}" type="parTrans" cxnId="{9B89A554-8648-41F7-854B-666C8034EA78}">
      <dgm:prSet/>
      <dgm:spPr/>
      <dgm:t>
        <a:bodyPr/>
        <a:lstStyle/>
        <a:p>
          <a:endParaRPr lang="en-US" sz="2000"/>
        </a:p>
      </dgm:t>
    </dgm:pt>
    <dgm:pt modelId="{C1670C32-DA28-491D-A157-62DAE53F38DE}" type="sibTrans" cxnId="{9B89A554-8648-41F7-854B-666C8034EA78}">
      <dgm:prSet/>
      <dgm:spPr/>
      <dgm:t>
        <a:bodyPr/>
        <a:lstStyle/>
        <a:p>
          <a:endParaRPr lang="en-US" sz="2000"/>
        </a:p>
      </dgm:t>
    </dgm:pt>
    <dgm:pt modelId="{49AC0338-82A8-46C6-8728-3D6DCC9C2D48}">
      <dgm:prSet custT="1"/>
      <dgm:spPr/>
      <dgm:t>
        <a:bodyPr/>
        <a:lstStyle/>
        <a:p>
          <a:r>
            <a:rPr lang="en-US" sz="2000" b="1" dirty="0" smtClean="0"/>
            <a:t>Sean McNally</a:t>
          </a:r>
        </a:p>
        <a:p>
          <a:r>
            <a:rPr lang="en-US" sz="1500" dirty="0" smtClean="0"/>
            <a:t>Seventh Grade Teacher</a:t>
          </a:r>
          <a:endParaRPr lang="en-US" sz="1500" dirty="0"/>
        </a:p>
      </dgm:t>
    </dgm:pt>
    <dgm:pt modelId="{47C543D5-DE6B-4818-A245-8AFA847714F4}" type="parTrans" cxnId="{3BB4724E-7672-48ED-81C3-C845D13A1837}">
      <dgm:prSet/>
      <dgm:spPr/>
      <dgm:t>
        <a:bodyPr/>
        <a:lstStyle/>
        <a:p>
          <a:endParaRPr lang="en-US" sz="2000"/>
        </a:p>
      </dgm:t>
    </dgm:pt>
    <dgm:pt modelId="{ED8F8D3F-A99A-4A5D-AB6B-36F6AE7D3F48}" type="sibTrans" cxnId="{3BB4724E-7672-48ED-81C3-C845D13A1837}">
      <dgm:prSet/>
      <dgm:spPr/>
      <dgm:t>
        <a:bodyPr/>
        <a:lstStyle/>
        <a:p>
          <a:endParaRPr lang="en-US" sz="2000"/>
        </a:p>
      </dgm:t>
    </dgm:pt>
    <dgm:pt modelId="{138F49FB-9C24-4DFA-8CB8-43B9CD38F8AA}">
      <dgm:prSet custT="1"/>
      <dgm:spPr/>
      <dgm:t>
        <a:bodyPr/>
        <a:lstStyle/>
        <a:p>
          <a:r>
            <a:rPr lang="en-US" sz="2000" b="1" dirty="0" smtClean="0"/>
            <a:t>Jolene Williams</a:t>
          </a:r>
        </a:p>
        <a:p>
          <a:r>
            <a:rPr lang="en-US" sz="1500" dirty="0" smtClean="0"/>
            <a:t>Seventh Grade Teacher</a:t>
          </a:r>
          <a:endParaRPr lang="en-US" sz="1500" dirty="0"/>
        </a:p>
      </dgm:t>
    </dgm:pt>
    <dgm:pt modelId="{0B930DDA-79F4-4768-827E-96B4C5F283BA}" type="parTrans" cxnId="{E4C1D291-9E1E-4FFF-9FEE-B9314BB123CD}">
      <dgm:prSet/>
      <dgm:spPr/>
      <dgm:t>
        <a:bodyPr/>
        <a:lstStyle/>
        <a:p>
          <a:endParaRPr lang="en-US" sz="2000"/>
        </a:p>
      </dgm:t>
    </dgm:pt>
    <dgm:pt modelId="{9E373840-B0AE-4AA8-81FE-EE0408D789C8}" type="sibTrans" cxnId="{E4C1D291-9E1E-4FFF-9FEE-B9314BB123CD}">
      <dgm:prSet/>
      <dgm:spPr/>
      <dgm:t>
        <a:bodyPr/>
        <a:lstStyle/>
        <a:p>
          <a:endParaRPr lang="en-US" sz="2000"/>
        </a:p>
      </dgm:t>
    </dgm:pt>
    <dgm:pt modelId="{809705F0-498C-45C4-BE59-43EE940174FE}" type="pres">
      <dgm:prSet presAssocID="{5DFCD5C2-4B45-4246-8E1F-FB914E8470F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62DD3F-9055-4AA9-81D9-BF56A01FEB26}" type="pres">
      <dgm:prSet presAssocID="{0C9ECB3D-FF3F-43B3-8174-0F818CEC1A89}" presName="hierRoot1" presStyleCnt="0">
        <dgm:presLayoutVars>
          <dgm:hierBranch val="init"/>
        </dgm:presLayoutVars>
      </dgm:prSet>
      <dgm:spPr/>
    </dgm:pt>
    <dgm:pt modelId="{35C06393-07C9-40D1-8FE6-637851F86A63}" type="pres">
      <dgm:prSet presAssocID="{0C9ECB3D-FF3F-43B3-8174-0F818CEC1A89}" presName="rootComposite1" presStyleCnt="0"/>
      <dgm:spPr/>
    </dgm:pt>
    <dgm:pt modelId="{57C3542D-7140-4CCB-85BA-B5CA2A0109E8}" type="pres">
      <dgm:prSet presAssocID="{0C9ECB3D-FF3F-43B3-8174-0F818CEC1A8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B95374-5340-4969-8686-BFEFAB3F9A7F}" type="pres">
      <dgm:prSet presAssocID="{0C9ECB3D-FF3F-43B3-8174-0F818CEC1A89}" presName="topArc1" presStyleLbl="parChTrans1D1" presStyleIdx="0" presStyleCnt="12"/>
      <dgm:spPr/>
    </dgm:pt>
    <dgm:pt modelId="{03D0EB68-347E-4F12-AD0B-344477AC9EA6}" type="pres">
      <dgm:prSet presAssocID="{0C9ECB3D-FF3F-43B3-8174-0F818CEC1A89}" presName="bottomArc1" presStyleLbl="parChTrans1D1" presStyleIdx="1" presStyleCnt="12"/>
      <dgm:spPr/>
    </dgm:pt>
    <dgm:pt modelId="{2060CB95-0453-47E2-9C7D-86E2FF5EFD25}" type="pres">
      <dgm:prSet presAssocID="{0C9ECB3D-FF3F-43B3-8174-0F818CEC1A89}" presName="topConnNode1" presStyleLbl="node1" presStyleIdx="0" presStyleCnt="0"/>
      <dgm:spPr/>
      <dgm:t>
        <a:bodyPr/>
        <a:lstStyle/>
        <a:p>
          <a:endParaRPr lang="en-US"/>
        </a:p>
      </dgm:t>
    </dgm:pt>
    <dgm:pt modelId="{4B1F2EEF-A9AB-4831-80D7-84D250116B1B}" type="pres">
      <dgm:prSet presAssocID="{0C9ECB3D-FF3F-43B3-8174-0F818CEC1A89}" presName="hierChild2" presStyleCnt="0"/>
      <dgm:spPr/>
    </dgm:pt>
    <dgm:pt modelId="{46ABD4F5-2515-4028-BB0D-988C2E41409A}" type="pres">
      <dgm:prSet presAssocID="{7D92E99E-B083-406A-9DF9-33293512B745}" presName="Name28" presStyleLbl="parChTrans1D2" presStyleIdx="0" presStyleCnt="1"/>
      <dgm:spPr/>
      <dgm:t>
        <a:bodyPr/>
        <a:lstStyle/>
        <a:p>
          <a:endParaRPr lang="en-US"/>
        </a:p>
      </dgm:t>
    </dgm:pt>
    <dgm:pt modelId="{13679A47-DEEE-495B-8FE8-A72AA0BACF3E}" type="pres">
      <dgm:prSet presAssocID="{67419B88-BCA4-4183-B8C4-56779516C767}" presName="hierRoot2" presStyleCnt="0">
        <dgm:presLayoutVars>
          <dgm:hierBranch/>
        </dgm:presLayoutVars>
      </dgm:prSet>
      <dgm:spPr/>
    </dgm:pt>
    <dgm:pt modelId="{9BBB2CF3-EB17-40EB-9B80-70AB3D3EDBEF}" type="pres">
      <dgm:prSet presAssocID="{67419B88-BCA4-4183-B8C4-56779516C767}" presName="rootComposite2" presStyleCnt="0"/>
      <dgm:spPr/>
    </dgm:pt>
    <dgm:pt modelId="{3CF63217-DFE4-4D9D-B3AB-E67A03FD9818}" type="pres">
      <dgm:prSet presAssocID="{67419B88-BCA4-4183-B8C4-56779516C76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E1BE34-8A34-49C5-95E1-A19B540B22F7}" type="pres">
      <dgm:prSet presAssocID="{67419B88-BCA4-4183-B8C4-56779516C767}" presName="topArc2" presStyleLbl="parChTrans1D1" presStyleIdx="2" presStyleCnt="12"/>
      <dgm:spPr/>
    </dgm:pt>
    <dgm:pt modelId="{8663702E-8B71-4156-9432-C2D51A2E8EDB}" type="pres">
      <dgm:prSet presAssocID="{67419B88-BCA4-4183-B8C4-56779516C767}" presName="bottomArc2" presStyleLbl="parChTrans1D1" presStyleIdx="3" presStyleCnt="12"/>
      <dgm:spPr/>
    </dgm:pt>
    <dgm:pt modelId="{7115232B-1A29-4097-931F-58C5BBE0B86E}" type="pres">
      <dgm:prSet presAssocID="{67419B88-BCA4-4183-B8C4-56779516C767}" presName="topConnNode2" presStyleLbl="node2" presStyleIdx="0" presStyleCnt="0"/>
      <dgm:spPr/>
      <dgm:t>
        <a:bodyPr/>
        <a:lstStyle/>
        <a:p>
          <a:endParaRPr lang="en-US"/>
        </a:p>
      </dgm:t>
    </dgm:pt>
    <dgm:pt modelId="{4C316EC6-5E75-4256-951E-16214A9FD5BB}" type="pres">
      <dgm:prSet presAssocID="{67419B88-BCA4-4183-B8C4-56779516C767}" presName="hierChild4" presStyleCnt="0"/>
      <dgm:spPr/>
    </dgm:pt>
    <dgm:pt modelId="{4376DD94-9768-42B0-9727-6466F7C034FF}" type="pres">
      <dgm:prSet presAssocID="{1F2BAC47-7DFB-4C36-A7E3-CFAFC0DA9A2E}" presName="Name28" presStyleLbl="parChTrans1D3" presStyleIdx="0" presStyleCnt="4"/>
      <dgm:spPr/>
      <dgm:t>
        <a:bodyPr/>
        <a:lstStyle/>
        <a:p>
          <a:endParaRPr lang="en-US"/>
        </a:p>
      </dgm:t>
    </dgm:pt>
    <dgm:pt modelId="{29778C2C-8660-439E-97B7-547150CB1635}" type="pres">
      <dgm:prSet presAssocID="{2ECA363F-A7EF-411E-8CB6-7A13AB57F8B1}" presName="hierRoot2" presStyleCnt="0">
        <dgm:presLayoutVars>
          <dgm:hierBranch val="init"/>
        </dgm:presLayoutVars>
      </dgm:prSet>
      <dgm:spPr/>
    </dgm:pt>
    <dgm:pt modelId="{6A1618F2-09DB-40C9-B731-77E16269DAEF}" type="pres">
      <dgm:prSet presAssocID="{2ECA363F-A7EF-411E-8CB6-7A13AB57F8B1}" presName="rootComposite2" presStyleCnt="0"/>
      <dgm:spPr/>
    </dgm:pt>
    <dgm:pt modelId="{A483C7E7-3223-4E4D-8B3D-9927BA86DDB2}" type="pres">
      <dgm:prSet presAssocID="{2ECA363F-A7EF-411E-8CB6-7A13AB57F8B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8DEBC8-D41E-4A2B-9EB2-0FAB1A2C567D}" type="pres">
      <dgm:prSet presAssocID="{2ECA363F-A7EF-411E-8CB6-7A13AB57F8B1}" presName="topArc2" presStyleLbl="parChTrans1D1" presStyleIdx="4" presStyleCnt="12"/>
      <dgm:spPr/>
    </dgm:pt>
    <dgm:pt modelId="{532E426A-B96E-4D44-BD4D-2FBB6E40C875}" type="pres">
      <dgm:prSet presAssocID="{2ECA363F-A7EF-411E-8CB6-7A13AB57F8B1}" presName="bottomArc2" presStyleLbl="parChTrans1D1" presStyleIdx="5" presStyleCnt="12"/>
      <dgm:spPr/>
    </dgm:pt>
    <dgm:pt modelId="{B2E9F798-B593-4AC2-8129-AF1FB03C3563}" type="pres">
      <dgm:prSet presAssocID="{2ECA363F-A7EF-411E-8CB6-7A13AB57F8B1}" presName="topConnNode2" presStyleLbl="node3" presStyleIdx="0" presStyleCnt="0"/>
      <dgm:spPr/>
      <dgm:t>
        <a:bodyPr/>
        <a:lstStyle/>
        <a:p>
          <a:endParaRPr lang="en-US"/>
        </a:p>
      </dgm:t>
    </dgm:pt>
    <dgm:pt modelId="{B3DCFEF3-8B2B-438F-82C5-B55393DC8777}" type="pres">
      <dgm:prSet presAssocID="{2ECA363F-A7EF-411E-8CB6-7A13AB57F8B1}" presName="hierChild4" presStyleCnt="0"/>
      <dgm:spPr/>
    </dgm:pt>
    <dgm:pt modelId="{29C9EEEE-8B44-4406-B204-E8D821116244}" type="pres">
      <dgm:prSet presAssocID="{2ECA363F-A7EF-411E-8CB6-7A13AB57F8B1}" presName="hierChild5" presStyleCnt="0"/>
      <dgm:spPr/>
    </dgm:pt>
    <dgm:pt modelId="{D879A809-9B20-4DD9-8996-B76CF8EDD53B}" type="pres">
      <dgm:prSet presAssocID="{9B191B16-25D2-459C-9C71-7726E5EBC10E}" presName="Name28" presStyleLbl="parChTrans1D3" presStyleIdx="1" presStyleCnt="4"/>
      <dgm:spPr/>
      <dgm:t>
        <a:bodyPr/>
        <a:lstStyle/>
        <a:p>
          <a:endParaRPr lang="en-US"/>
        </a:p>
      </dgm:t>
    </dgm:pt>
    <dgm:pt modelId="{DF77936C-2F57-4DCE-8549-C962B381B59A}" type="pres">
      <dgm:prSet presAssocID="{6F35B7AC-F184-42AE-B109-C3D9D231245B}" presName="hierRoot2" presStyleCnt="0">
        <dgm:presLayoutVars>
          <dgm:hierBranch val="init"/>
        </dgm:presLayoutVars>
      </dgm:prSet>
      <dgm:spPr/>
    </dgm:pt>
    <dgm:pt modelId="{3EED2F5C-A2B6-4BC8-85F8-1A861F2A3164}" type="pres">
      <dgm:prSet presAssocID="{6F35B7AC-F184-42AE-B109-C3D9D231245B}" presName="rootComposite2" presStyleCnt="0"/>
      <dgm:spPr/>
    </dgm:pt>
    <dgm:pt modelId="{CB064203-CE7F-4E10-9124-6C11D0151EC4}" type="pres">
      <dgm:prSet presAssocID="{6F35B7AC-F184-42AE-B109-C3D9D231245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A21784-95F7-4C1E-902A-C54D65BF28B7}" type="pres">
      <dgm:prSet presAssocID="{6F35B7AC-F184-42AE-B109-C3D9D231245B}" presName="topArc2" presStyleLbl="parChTrans1D1" presStyleIdx="6" presStyleCnt="12"/>
      <dgm:spPr/>
    </dgm:pt>
    <dgm:pt modelId="{0849C7FE-413A-4BF2-83A8-94D5CB8DCA4B}" type="pres">
      <dgm:prSet presAssocID="{6F35B7AC-F184-42AE-B109-C3D9D231245B}" presName="bottomArc2" presStyleLbl="parChTrans1D1" presStyleIdx="7" presStyleCnt="12"/>
      <dgm:spPr/>
    </dgm:pt>
    <dgm:pt modelId="{D0A2F90F-EFF3-42D0-ADE4-E8457F716123}" type="pres">
      <dgm:prSet presAssocID="{6F35B7AC-F184-42AE-B109-C3D9D231245B}" presName="topConnNode2" presStyleLbl="node3" presStyleIdx="0" presStyleCnt="0"/>
      <dgm:spPr/>
      <dgm:t>
        <a:bodyPr/>
        <a:lstStyle/>
        <a:p>
          <a:endParaRPr lang="en-US"/>
        </a:p>
      </dgm:t>
    </dgm:pt>
    <dgm:pt modelId="{D452536B-6754-4789-A112-4A1A707449FC}" type="pres">
      <dgm:prSet presAssocID="{6F35B7AC-F184-42AE-B109-C3D9D231245B}" presName="hierChild4" presStyleCnt="0"/>
      <dgm:spPr/>
    </dgm:pt>
    <dgm:pt modelId="{465D72DC-37FF-48D4-8167-A8AF5BDE6ED1}" type="pres">
      <dgm:prSet presAssocID="{6F35B7AC-F184-42AE-B109-C3D9D231245B}" presName="hierChild5" presStyleCnt="0"/>
      <dgm:spPr/>
    </dgm:pt>
    <dgm:pt modelId="{D1951949-2F42-4E83-8B8B-63D4837E3933}" type="pres">
      <dgm:prSet presAssocID="{47C543D5-DE6B-4818-A245-8AFA847714F4}" presName="Name28" presStyleLbl="parChTrans1D3" presStyleIdx="2" presStyleCnt="4"/>
      <dgm:spPr/>
      <dgm:t>
        <a:bodyPr/>
        <a:lstStyle/>
        <a:p>
          <a:endParaRPr lang="en-US"/>
        </a:p>
      </dgm:t>
    </dgm:pt>
    <dgm:pt modelId="{963752F4-8974-46E2-87C9-93ACEA63C8A4}" type="pres">
      <dgm:prSet presAssocID="{49AC0338-82A8-46C6-8728-3D6DCC9C2D48}" presName="hierRoot2" presStyleCnt="0">
        <dgm:presLayoutVars>
          <dgm:hierBranch val="init"/>
        </dgm:presLayoutVars>
      </dgm:prSet>
      <dgm:spPr/>
    </dgm:pt>
    <dgm:pt modelId="{CA56B8FA-267B-4576-B978-AAF75843A2E8}" type="pres">
      <dgm:prSet presAssocID="{49AC0338-82A8-46C6-8728-3D6DCC9C2D48}" presName="rootComposite2" presStyleCnt="0"/>
      <dgm:spPr/>
    </dgm:pt>
    <dgm:pt modelId="{CC8FE7DF-5B6E-463E-A530-7155B3E69EB4}" type="pres">
      <dgm:prSet presAssocID="{49AC0338-82A8-46C6-8728-3D6DCC9C2D4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BA440-63A4-4537-8495-DB5BA7D9F886}" type="pres">
      <dgm:prSet presAssocID="{49AC0338-82A8-46C6-8728-3D6DCC9C2D48}" presName="topArc2" presStyleLbl="parChTrans1D1" presStyleIdx="8" presStyleCnt="12"/>
      <dgm:spPr/>
    </dgm:pt>
    <dgm:pt modelId="{A54C035D-DE87-4C3E-A7FD-26E03168947F}" type="pres">
      <dgm:prSet presAssocID="{49AC0338-82A8-46C6-8728-3D6DCC9C2D48}" presName="bottomArc2" presStyleLbl="parChTrans1D1" presStyleIdx="9" presStyleCnt="12"/>
      <dgm:spPr/>
    </dgm:pt>
    <dgm:pt modelId="{0ECE4249-91C0-40A1-87B5-3BEB57FCA04E}" type="pres">
      <dgm:prSet presAssocID="{49AC0338-82A8-46C6-8728-3D6DCC9C2D48}" presName="topConnNode2" presStyleLbl="node3" presStyleIdx="0" presStyleCnt="0"/>
      <dgm:spPr/>
      <dgm:t>
        <a:bodyPr/>
        <a:lstStyle/>
        <a:p>
          <a:endParaRPr lang="en-US"/>
        </a:p>
      </dgm:t>
    </dgm:pt>
    <dgm:pt modelId="{7571EF42-9F3B-481C-819F-B67F52678BA2}" type="pres">
      <dgm:prSet presAssocID="{49AC0338-82A8-46C6-8728-3D6DCC9C2D48}" presName="hierChild4" presStyleCnt="0"/>
      <dgm:spPr/>
    </dgm:pt>
    <dgm:pt modelId="{78C1EA11-C1DE-484D-A12A-9D9D638C0D06}" type="pres">
      <dgm:prSet presAssocID="{49AC0338-82A8-46C6-8728-3D6DCC9C2D48}" presName="hierChild5" presStyleCnt="0"/>
      <dgm:spPr/>
    </dgm:pt>
    <dgm:pt modelId="{A8D2A789-FD52-4421-8D40-E725F38919BA}" type="pres">
      <dgm:prSet presAssocID="{0B930DDA-79F4-4768-827E-96B4C5F283BA}" presName="Name28" presStyleLbl="parChTrans1D3" presStyleIdx="3" presStyleCnt="4"/>
      <dgm:spPr/>
      <dgm:t>
        <a:bodyPr/>
        <a:lstStyle/>
        <a:p>
          <a:endParaRPr lang="en-US"/>
        </a:p>
      </dgm:t>
    </dgm:pt>
    <dgm:pt modelId="{7C3074CD-2706-4C87-9808-D67D543724C8}" type="pres">
      <dgm:prSet presAssocID="{138F49FB-9C24-4DFA-8CB8-43B9CD38F8AA}" presName="hierRoot2" presStyleCnt="0">
        <dgm:presLayoutVars>
          <dgm:hierBranch val="init"/>
        </dgm:presLayoutVars>
      </dgm:prSet>
      <dgm:spPr/>
    </dgm:pt>
    <dgm:pt modelId="{D3272E17-82E2-4781-8996-70EA75089762}" type="pres">
      <dgm:prSet presAssocID="{138F49FB-9C24-4DFA-8CB8-43B9CD38F8AA}" presName="rootComposite2" presStyleCnt="0"/>
      <dgm:spPr/>
    </dgm:pt>
    <dgm:pt modelId="{AF7E6020-9C43-4176-94BB-F2DAF49BCCC7}" type="pres">
      <dgm:prSet presAssocID="{138F49FB-9C24-4DFA-8CB8-43B9CD38F8A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20859E-6DCC-4CE8-8131-B24333977838}" type="pres">
      <dgm:prSet presAssocID="{138F49FB-9C24-4DFA-8CB8-43B9CD38F8AA}" presName="topArc2" presStyleLbl="parChTrans1D1" presStyleIdx="10" presStyleCnt="12"/>
      <dgm:spPr/>
    </dgm:pt>
    <dgm:pt modelId="{8EC6362A-F1F4-4A95-A888-820C64278ABF}" type="pres">
      <dgm:prSet presAssocID="{138F49FB-9C24-4DFA-8CB8-43B9CD38F8AA}" presName="bottomArc2" presStyleLbl="parChTrans1D1" presStyleIdx="11" presStyleCnt="12"/>
      <dgm:spPr/>
    </dgm:pt>
    <dgm:pt modelId="{2655F3EA-D615-4956-A57E-37B70E8D8097}" type="pres">
      <dgm:prSet presAssocID="{138F49FB-9C24-4DFA-8CB8-43B9CD38F8AA}" presName="topConnNode2" presStyleLbl="node3" presStyleIdx="0" presStyleCnt="0"/>
      <dgm:spPr/>
      <dgm:t>
        <a:bodyPr/>
        <a:lstStyle/>
        <a:p>
          <a:endParaRPr lang="en-US"/>
        </a:p>
      </dgm:t>
    </dgm:pt>
    <dgm:pt modelId="{875B01C9-BC79-4DA2-A627-76CAF073D457}" type="pres">
      <dgm:prSet presAssocID="{138F49FB-9C24-4DFA-8CB8-43B9CD38F8AA}" presName="hierChild4" presStyleCnt="0"/>
      <dgm:spPr/>
    </dgm:pt>
    <dgm:pt modelId="{51525462-D448-4BB1-812B-9AC5288CB8F2}" type="pres">
      <dgm:prSet presAssocID="{138F49FB-9C24-4DFA-8CB8-43B9CD38F8AA}" presName="hierChild5" presStyleCnt="0"/>
      <dgm:spPr/>
    </dgm:pt>
    <dgm:pt modelId="{4B29839F-AC6E-4AC3-B074-F7820912C42D}" type="pres">
      <dgm:prSet presAssocID="{67419B88-BCA4-4183-B8C4-56779516C767}" presName="hierChild5" presStyleCnt="0"/>
      <dgm:spPr/>
    </dgm:pt>
    <dgm:pt modelId="{2A242445-2907-414C-BAED-1A8F82D42C08}" type="pres">
      <dgm:prSet presAssocID="{0C9ECB3D-FF3F-43B3-8174-0F818CEC1A89}" presName="hierChild3" presStyleCnt="0"/>
      <dgm:spPr/>
    </dgm:pt>
  </dgm:ptLst>
  <dgm:cxnLst>
    <dgm:cxn modelId="{EBE14424-7A15-4C7B-A258-6C7DBC9025A3}" type="presOf" srcId="{138F49FB-9C24-4DFA-8CB8-43B9CD38F8AA}" destId="{AF7E6020-9C43-4176-94BB-F2DAF49BCCC7}" srcOrd="0" destOrd="0" presId="urn:microsoft.com/office/officeart/2008/layout/HalfCircleOrganizationChart"/>
    <dgm:cxn modelId="{8F79872F-39AA-4687-96B2-4BCD1B3796D4}" type="presOf" srcId="{0B930DDA-79F4-4768-827E-96B4C5F283BA}" destId="{A8D2A789-FD52-4421-8D40-E725F38919BA}" srcOrd="0" destOrd="0" presId="urn:microsoft.com/office/officeart/2008/layout/HalfCircleOrganizationChart"/>
    <dgm:cxn modelId="{16B4FA29-E5C2-4623-8345-3077BD946FF6}" type="presOf" srcId="{9B191B16-25D2-459C-9C71-7726E5EBC10E}" destId="{D879A809-9B20-4DD9-8996-B76CF8EDD53B}" srcOrd="0" destOrd="0" presId="urn:microsoft.com/office/officeart/2008/layout/HalfCircleOrganizationChart"/>
    <dgm:cxn modelId="{1B01D6A4-4675-4166-8A1D-DAF65F7BA0DF}" type="presOf" srcId="{0C9ECB3D-FF3F-43B3-8174-0F818CEC1A89}" destId="{2060CB95-0453-47E2-9C7D-86E2FF5EFD25}" srcOrd="1" destOrd="0" presId="urn:microsoft.com/office/officeart/2008/layout/HalfCircleOrganizationChart"/>
    <dgm:cxn modelId="{5C5B315C-C271-48B9-8CC6-9FF712FAFCF5}" type="presOf" srcId="{138F49FB-9C24-4DFA-8CB8-43B9CD38F8AA}" destId="{2655F3EA-D615-4956-A57E-37B70E8D8097}" srcOrd="1" destOrd="0" presId="urn:microsoft.com/office/officeart/2008/layout/HalfCircleOrganizationChart"/>
    <dgm:cxn modelId="{240CD3BA-380C-445D-91A4-0F5D234635FE}" type="presOf" srcId="{0C9ECB3D-FF3F-43B3-8174-0F818CEC1A89}" destId="{57C3542D-7140-4CCB-85BA-B5CA2A0109E8}" srcOrd="0" destOrd="0" presId="urn:microsoft.com/office/officeart/2008/layout/HalfCircleOrganizationChart"/>
    <dgm:cxn modelId="{3BB4724E-7672-48ED-81C3-C845D13A1837}" srcId="{67419B88-BCA4-4183-B8C4-56779516C767}" destId="{49AC0338-82A8-46C6-8728-3D6DCC9C2D48}" srcOrd="2" destOrd="0" parTransId="{47C543D5-DE6B-4818-A245-8AFA847714F4}" sibTransId="{ED8F8D3F-A99A-4A5D-AB6B-36F6AE7D3F48}"/>
    <dgm:cxn modelId="{33A1E3D2-D715-4ECD-AA20-ABEDBE51EC6D}" type="presOf" srcId="{49AC0338-82A8-46C6-8728-3D6DCC9C2D48}" destId="{0ECE4249-91C0-40A1-87B5-3BEB57FCA04E}" srcOrd="1" destOrd="0" presId="urn:microsoft.com/office/officeart/2008/layout/HalfCircleOrganizationChart"/>
    <dgm:cxn modelId="{ED5ECF64-1ED4-4966-A9F4-BE9BCA5A0805}" type="presOf" srcId="{5DFCD5C2-4B45-4246-8E1F-FB914E8470FC}" destId="{809705F0-498C-45C4-BE59-43EE940174FE}" srcOrd="0" destOrd="0" presId="urn:microsoft.com/office/officeart/2008/layout/HalfCircleOrganizationChart"/>
    <dgm:cxn modelId="{E4C1D291-9E1E-4FFF-9FEE-B9314BB123CD}" srcId="{67419B88-BCA4-4183-B8C4-56779516C767}" destId="{138F49FB-9C24-4DFA-8CB8-43B9CD38F8AA}" srcOrd="3" destOrd="0" parTransId="{0B930DDA-79F4-4768-827E-96B4C5F283BA}" sibTransId="{9E373840-B0AE-4AA8-81FE-EE0408D789C8}"/>
    <dgm:cxn modelId="{4F5E16A6-BB49-40E5-802B-F420EAE342FB}" type="presOf" srcId="{2ECA363F-A7EF-411E-8CB6-7A13AB57F8B1}" destId="{B2E9F798-B593-4AC2-8129-AF1FB03C3563}" srcOrd="1" destOrd="0" presId="urn:microsoft.com/office/officeart/2008/layout/HalfCircleOrganizationChart"/>
    <dgm:cxn modelId="{848AB073-93A3-4F7A-AD87-A4DF2C5CFCC2}" type="presOf" srcId="{1F2BAC47-7DFB-4C36-A7E3-CFAFC0DA9A2E}" destId="{4376DD94-9768-42B0-9727-6466F7C034FF}" srcOrd="0" destOrd="0" presId="urn:microsoft.com/office/officeart/2008/layout/HalfCircleOrganizationChart"/>
    <dgm:cxn modelId="{33670895-0ADD-4CF5-AECE-689127421048}" type="presOf" srcId="{47C543D5-DE6B-4818-A245-8AFA847714F4}" destId="{D1951949-2F42-4E83-8B8B-63D4837E3933}" srcOrd="0" destOrd="0" presId="urn:microsoft.com/office/officeart/2008/layout/HalfCircleOrganizationChart"/>
    <dgm:cxn modelId="{38E854C3-86A8-4DA1-9E9E-428AB7A83913}" type="presOf" srcId="{7D92E99E-B083-406A-9DF9-33293512B745}" destId="{46ABD4F5-2515-4028-BB0D-988C2E41409A}" srcOrd="0" destOrd="0" presId="urn:microsoft.com/office/officeart/2008/layout/HalfCircleOrganizationChart"/>
    <dgm:cxn modelId="{072A01CC-3E5E-44E3-9245-BDD2CCF9FB2E}" type="presOf" srcId="{2ECA363F-A7EF-411E-8CB6-7A13AB57F8B1}" destId="{A483C7E7-3223-4E4D-8B3D-9927BA86DDB2}" srcOrd="0" destOrd="0" presId="urn:microsoft.com/office/officeart/2008/layout/HalfCircleOrganizationChart"/>
    <dgm:cxn modelId="{5011151C-E7E5-4EB5-A795-836B305D8C77}" srcId="{5DFCD5C2-4B45-4246-8E1F-FB914E8470FC}" destId="{0C9ECB3D-FF3F-43B3-8174-0F818CEC1A89}" srcOrd="0" destOrd="0" parTransId="{658B5923-D692-4326-A20E-89DBD5D5B7FB}" sibTransId="{614169B0-DB8E-410D-BFD5-F35021658A2C}"/>
    <dgm:cxn modelId="{740AD113-A4D8-40EE-96DA-B77264FB01BF}" type="presOf" srcId="{6F35B7AC-F184-42AE-B109-C3D9D231245B}" destId="{D0A2F90F-EFF3-42D0-ADE4-E8457F716123}" srcOrd="1" destOrd="0" presId="urn:microsoft.com/office/officeart/2008/layout/HalfCircleOrganizationChart"/>
    <dgm:cxn modelId="{476CBBBE-BB6E-45BA-B81E-3EC0B6D06C9C}" srcId="{0C9ECB3D-FF3F-43B3-8174-0F818CEC1A89}" destId="{67419B88-BCA4-4183-B8C4-56779516C767}" srcOrd="0" destOrd="0" parTransId="{7D92E99E-B083-406A-9DF9-33293512B745}" sibTransId="{A3C4ADD6-B0E3-4C20-A8B6-6D2F47A5651E}"/>
    <dgm:cxn modelId="{9B89A554-8648-41F7-854B-666C8034EA78}" srcId="{67419B88-BCA4-4183-B8C4-56779516C767}" destId="{6F35B7AC-F184-42AE-B109-C3D9D231245B}" srcOrd="1" destOrd="0" parTransId="{9B191B16-25D2-459C-9C71-7726E5EBC10E}" sibTransId="{C1670C32-DA28-491D-A157-62DAE53F38DE}"/>
    <dgm:cxn modelId="{8576EAD5-D38E-439E-8DD7-6C1243AB50AB}" type="presOf" srcId="{6F35B7AC-F184-42AE-B109-C3D9D231245B}" destId="{CB064203-CE7F-4E10-9124-6C11D0151EC4}" srcOrd="0" destOrd="0" presId="urn:microsoft.com/office/officeart/2008/layout/HalfCircleOrganizationChart"/>
    <dgm:cxn modelId="{79224FAB-19AB-4ACB-AC2B-0D961D139013}" type="presOf" srcId="{67419B88-BCA4-4183-B8C4-56779516C767}" destId="{7115232B-1A29-4097-931F-58C5BBE0B86E}" srcOrd="1" destOrd="0" presId="urn:microsoft.com/office/officeart/2008/layout/HalfCircleOrganizationChart"/>
    <dgm:cxn modelId="{58E5FAF9-183B-430A-8613-7FAAE9096C4D}" srcId="{67419B88-BCA4-4183-B8C4-56779516C767}" destId="{2ECA363F-A7EF-411E-8CB6-7A13AB57F8B1}" srcOrd="0" destOrd="0" parTransId="{1F2BAC47-7DFB-4C36-A7E3-CFAFC0DA9A2E}" sibTransId="{F3E3DB0B-8A2D-4662-8896-F8A0A28C142B}"/>
    <dgm:cxn modelId="{3A5D4848-054A-49BF-883F-C8B1567D68F3}" type="presOf" srcId="{67419B88-BCA4-4183-B8C4-56779516C767}" destId="{3CF63217-DFE4-4D9D-B3AB-E67A03FD9818}" srcOrd="0" destOrd="0" presId="urn:microsoft.com/office/officeart/2008/layout/HalfCircleOrganizationChart"/>
    <dgm:cxn modelId="{86707D95-0134-411D-BAD5-425683C0D986}" type="presOf" srcId="{49AC0338-82A8-46C6-8728-3D6DCC9C2D48}" destId="{CC8FE7DF-5B6E-463E-A530-7155B3E69EB4}" srcOrd="0" destOrd="0" presId="urn:microsoft.com/office/officeart/2008/layout/HalfCircleOrganizationChart"/>
    <dgm:cxn modelId="{74FA9401-1458-47CF-9CE0-DD05B9FBA24F}" type="presParOf" srcId="{809705F0-498C-45C4-BE59-43EE940174FE}" destId="{ED62DD3F-9055-4AA9-81D9-BF56A01FEB26}" srcOrd="0" destOrd="0" presId="urn:microsoft.com/office/officeart/2008/layout/HalfCircleOrganizationChart"/>
    <dgm:cxn modelId="{E8D0A7C1-E09C-47CC-BB53-A55F888D5A4B}" type="presParOf" srcId="{ED62DD3F-9055-4AA9-81D9-BF56A01FEB26}" destId="{35C06393-07C9-40D1-8FE6-637851F86A63}" srcOrd="0" destOrd="0" presId="urn:microsoft.com/office/officeart/2008/layout/HalfCircleOrganizationChart"/>
    <dgm:cxn modelId="{C8ED8355-90BF-4BDC-BA23-AB2901C9D99B}" type="presParOf" srcId="{35C06393-07C9-40D1-8FE6-637851F86A63}" destId="{57C3542D-7140-4CCB-85BA-B5CA2A0109E8}" srcOrd="0" destOrd="0" presId="urn:microsoft.com/office/officeart/2008/layout/HalfCircleOrganizationChart"/>
    <dgm:cxn modelId="{54F00722-E9F4-4A8F-8E56-367A6A9FD686}" type="presParOf" srcId="{35C06393-07C9-40D1-8FE6-637851F86A63}" destId="{C7B95374-5340-4969-8686-BFEFAB3F9A7F}" srcOrd="1" destOrd="0" presId="urn:microsoft.com/office/officeart/2008/layout/HalfCircleOrganizationChart"/>
    <dgm:cxn modelId="{D3B5EA09-40BA-4579-803B-EAFA5C75ABBD}" type="presParOf" srcId="{35C06393-07C9-40D1-8FE6-637851F86A63}" destId="{03D0EB68-347E-4F12-AD0B-344477AC9EA6}" srcOrd="2" destOrd="0" presId="urn:microsoft.com/office/officeart/2008/layout/HalfCircleOrganizationChart"/>
    <dgm:cxn modelId="{9C4CB87C-1F02-46B9-9E80-15052AFE8C18}" type="presParOf" srcId="{35C06393-07C9-40D1-8FE6-637851F86A63}" destId="{2060CB95-0453-47E2-9C7D-86E2FF5EFD25}" srcOrd="3" destOrd="0" presId="urn:microsoft.com/office/officeart/2008/layout/HalfCircleOrganizationChart"/>
    <dgm:cxn modelId="{FFBF992E-3E42-4B00-9B8B-B49E7910BADB}" type="presParOf" srcId="{ED62DD3F-9055-4AA9-81D9-BF56A01FEB26}" destId="{4B1F2EEF-A9AB-4831-80D7-84D250116B1B}" srcOrd="1" destOrd="0" presId="urn:microsoft.com/office/officeart/2008/layout/HalfCircleOrganizationChart"/>
    <dgm:cxn modelId="{7995159A-9614-4D1F-B660-3050890A6D85}" type="presParOf" srcId="{4B1F2EEF-A9AB-4831-80D7-84D250116B1B}" destId="{46ABD4F5-2515-4028-BB0D-988C2E41409A}" srcOrd="0" destOrd="0" presId="urn:microsoft.com/office/officeart/2008/layout/HalfCircleOrganizationChart"/>
    <dgm:cxn modelId="{7DE6D3DF-CA2A-4647-888D-50675FD59BBE}" type="presParOf" srcId="{4B1F2EEF-A9AB-4831-80D7-84D250116B1B}" destId="{13679A47-DEEE-495B-8FE8-A72AA0BACF3E}" srcOrd="1" destOrd="0" presId="urn:microsoft.com/office/officeart/2008/layout/HalfCircleOrganizationChart"/>
    <dgm:cxn modelId="{B9A097FE-0D34-4996-9CAF-A83D42AE4A8C}" type="presParOf" srcId="{13679A47-DEEE-495B-8FE8-A72AA0BACF3E}" destId="{9BBB2CF3-EB17-40EB-9B80-70AB3D3EDBEF}" srcOrd="0" destOrd="0" presId="urn:microsoft.com/office/officeart/2008/layout/HalfCircleOrganizationChart"/>
    <dgm:cxn modelId="{0DE25879-1518-4E41-91CE-8C6E35C44625}" type="presParOf" srcId="{9BBB2CF3-EB17-40EB-9B80-70AB3D3EDBEF}" destId="{3CF63217-DFE4-4D9D-B3AB-E67A03FD9818}" srcOrd="0" destOrd="0" presId="urn:microsoft.com/office/officeart/2008/layout/HalfCircleOrganizationChart"/>
    <dgm:cxn modelId="{9F5D1B3B-80B9-434D-9358-0C284CBCC76A}" type="presParOf" srcId="{9BBB2CF3-EB17-40EB-9B80-70AB3D3EDBEF}" destId="{09E1BE34-8A34-49C5-95E1-A19B540B22F7}" srcOrd="1" destOrd="0" presId="urn:microsoft.com/office/officeart/2008/layout/HalfCircleOrganizationChart"/>
    <dgm:cxn modelId="{79C720E2-897E-452B-B379-9F9CBE3B3546}" type="presParOf" srcId="{9BBB2CF3-EB17-40EB-9B80-70AB3D3EDBEF}" destId="{8663702E-8B71-4156-9432-C2D51A2E8EDB}" srcOrd="2" destOrd="0" presId="urn:microsoft.com/office/officeart/2008/layout/HalfCircleOrganizationChart"/>
    <dgm:cxn modelId="{05CAEA2C-003E-4814-822C-F071AFE92E7D}" type="presParOf" srcId="{9BBB2CF3-EB17-40EB-9B80-70AB3D3EDBEF}" destId="{7115232B-1A29-4097-931F-58C5BBE0B86E}" srcOrd="3" destOrd="0" presId="urn:microsoft.com/office/officeart/2008/layout/HalfCircleOrganizationChart"/>
    <dgm:cxn modelId="{9F2BD8EB-1CB6-4F84-B609-331479FC18D2}" type="presParOf" srcId="{13679A47-DEEE-495B-8FE8-A72AA0BACF3E}" destId="{4C316EC6-5E75-4256-951E-16214A9FD5BB}" srcOrd="1" destOrd="0" presId="urn:microsoft.com/office/officeart/2008/layout/HalfCircleOrganizationChart"/>
    <dgm:cxn modelId="{B6C32566-262C-4B41-BAB2-8EF9067105F1}" type="presParOf" srcId="{4C316EC6-5E75-4256-951E-16214A9FD5BB}" destId="{4376DD94-9768-42B0-9727-6466F7C034FF}" srcOrd="0" destOrd="0" presId="urn:microsoft.com/office/officeart/2008/layout/HalfCircleOrganizationChart"/>
    <dgm:cxn modelId="{4F3AB601-A0EF-47C6-83E1-0C03EDCB3041}" type="presParOf" srcId="{4C316EC6-5E75-4256-951E-16214A9FD5BB}" destId="{29778C2C-8660-439E-97B7-547150CB1635}" srcOrd="1" destOrd="0" presId="urn:microsoft.com/office/officeart/2008/layout/HalfCircleOrganizationChart"/>
    <dgm:cxn modelId="{54293374-BBB5-4432-AF22-8098B590B7B3}" type="presParOf" srcId="{29778C2C-8660-439E-97B7-547150CB1635}" destId="{6A1618F2-09DB-40C9-B731-77E16269DAEF}" srcOrd="0" destOrd="0" presId="urn:microsoft.com/office/officeart/2008/layout/HalfCircleOrganizationChart"/>
    <dgm:cxn modelId="{61BC2E27-EC7E-411D-A3C8-306CD61D2C88}" type="presParOf" srcId="{6A1618F2-09DB-40C9-B731-77E16269DAEF}" destId="{A483C7E7-3223-4E4D-8B3D-9927BA86DDB2}" srcOrd="0" destOrd="0" presId="urn:microsoft.com/office/officeart/2008/layout/HalfCircleOrganizationChart"/>
    <dgm:cxn modelId="{B475AB11-95B1-42EB-BD59-316C30368955}" type="presParOf" srcId="{6A1618F2-09DB-40C9-B731-77E16269DAEF}" destId="{898DEBC8-D41E-4A2B-9EB2-0FAB1A2C567D}" srcOrd="1" destOrd="0" presId="urn:microsoft.com/office/officeart/2008/layout/HalfCircleOrganizationChart"/>
    <dgm:cxn modelId="{69DBA772-C18B-4F66-B4A7-1F8F6A7B2C27}" type="presParOf" srcId="{6A1618F2-09DB-40C9-B731-77E16269DAEF}" destId="{532E426A-B96E-4D44-BD4D-2FBB6E40C875}" srcOrd="2" destOrd="0" presId="urn:microsoft.com/office/officeart/2008/layout/HalfCircleOrganizationChart"/>
    <dgm:cxn modelId="{4043332F-E203-4E30-9A68-270637CE0F9E}" type="presParOf" srcId="{6A1618F2-09DB-40C9-B731-77E16269DAEF}" destId="{B2E9F798-B593-4AC2-8129-AF1FB03C3563}" srcOrd="3" destOrd="0" presId="urn:microsoft.com/office/officeart/2008/layout/HalfCircleOrganizationChart"/>
    <dgm:cxn modelId="{5B88F211-D795-4094-8ECD-C0CE4A8C39BE}" type="presParOf" srcId="{29778C2C-8660-439E-97B7-547150CB1635}" destId="{B3DCFEF3-8B2B-438F-82C5-B55393DC8777}" srcOrd="1" destOrd="0" presId="urn:microsoft.com/office/officeart/2008/layout/HalfCircleOrganizationChart"/>
    <dgm:cxn modelId="{9FEA1986-70C4-436B-A831-81D30D5E8D85}" type="presParOf" srcId="{29778C2C-8660-439E-97B7-547150CB1635}" destId="{29C9EEEE-8B44-4406-B204-E8D821116244}" srcOrd="2" destOrd="0" presId="urn:microsoft.com/office/officeart/2008/layout/HalfCircleOrganizationChart"/>
    <dgm:cxn modelId="{8756213E-1664-4172-B790-A24ABA13BF93}" type="presParOf" srcId="{4C316EC6-5E75-4256-951E-16214A9FD5BB}" destId="{D879A809-9B20-4DD9-8996-B76CF8EDD53B}" srcOrd="2" destOrd="0" presId="urn:microsoft.com/office/officeart/2008/layout/HalfCircleOrganizationChart"/>
    <dgm:cxn modelId="{9C0E50F6-BFE0-40E6-B581-E3B4967F3A4C}" type="presParOf" srcId="{4C316EC6-5E75-4256-951E-16214A9FD5BB}" destId="{DF77936C-2F57-4DCE-8549-C962B381B59A}" srcOrd="3" destOrd="0" presId="urn:microsoft.com/office/officeart/2008/layout/HalfCircleOrganizationChart"/>
    <dgm:cxn modelId="{EFC39FCA-96E5-4BD4-A2FF-ABAC15BAB5F2}" type="presParOf" srcId="{DF77936C-2F57-4DCE-8549-C962B381B59A}" destId="{3EED2F5C-A2B6-4BC8-85F8-1A861F2A3164}" srcOrd="0" destOrd="0" presId="urn:microsoft.com/office/officeart/2008/layout/HalfCircleOrganizationChart"/>
    <dgm:cxn modelId="{C3630398-D482-47A4-B47E-698760EB0E73}" type="presParOf" srcId="{3EED2F5C-A2B6-4BC8-85F8-1A861F2A3164}" destId="{CB064203-CE7F-4E10-9124-6C11D0151EC4}" srcOrd="0" destOrd="0" presId="urn:microsoft.com/office/officeart/2008/layout/HalfCircleOrganizationChart"/>
    <dgm:cxn modelId="{395EBD00-08FF-45F8-A060-CCCCF6F7CA85}" type="presParOf" srcId="{3EED2F5C-A2B6-4BC8-85F8-1A861F2A3164}" destId="{BCA21784-95F7-4C1E-902A-C54D65BF28B7}" srcOrd="1" destOrd="0" presId="urn:microsoft.com/office/officeart/2008/layout/HalfCircleOrganizationChart"/>
    <dgm:cxn modelId="{AA888EC4-F65E-4851-9DFB-15F940296D4E}" type="presParOf" srcId="{3EED2F5C-A2B6-4BC8-85F8-1A861F2A3164}" destId="{0849C7FE-413A-4BF2-83A8-94D5CB8DCA4B}" srcOrd="2" destOrd="0" presId="urn:microsoft.com/office/officeart/2008/layout/HalfCircleOrganizationChart"/>
    <dgm:cxn modelId="{B7D58D77-C125-4E79-8C69-E040AD5E1690}" type="presParOf" srcId="{3EED2F5C-A2B6-4BC8-85F8-1A861F2A3164}" destId="{D0A2F90F-EFF3-42D0-ADE4-E8457F716123}" srcOrd="3" destOrd="0" presId="urn:microsoft.com/office/officeart/2008/layout/HalfCircleOrganizationChart"/>
    <dgm:cxn modelId="{1DC18BA7-6BF8-4AC2-8E39-774FBA10CE6E}" type="presParOf" srcId="{DF77936C-2F57-4DCE-8549-C962B381B59A}" destId="{D452536B-6754-4789-A112-4A1A707449FC}" srcOrd="1" destOrd="0" presId="urn:microsoft.com/office/officeart/2008/layout/HalfCircleOrganizationChart"/>
    <dgm:cxn modelId="{F9974771-A515-4792-B020-6A7409BFCA8F}" type="presParOf" srcId="{DF77936C-2F57-4DCE-8549-C962B381B59A}" destId="{465D72DC-37FF-48D4-8167-A8AF5BDE6ED1}" srcOrd="2" destOrd="0" presId="urn:microsoft.com/office/officeart/2008/layout/HalfCircleOrganizationChart"/>
    <dgm:cxn modelId="{E20687CF-51A0-4ED6-9FE1-65BDE029D672}" type="presParOf" srcId="{4C316EC6-5E75-4256-951E-16214A9FD5BB}" destId="{D1951949-2F42-4E83-8B8B-63D4837E3933}" srcOrd="4" destOrd="0" presId="urn:microsoft.com/office/officeart/2008/layout/HalfCircleOrganizationChart"/>
    <dgm:cxn modelId="{E2643397-4463-4398-AA17-C3E4DE4F4B20}" type="presParOf" srcId="{4C316EC6-5E75-4256-951E-16214A9FD5BB}" destId="{963752F4-8974-46E2-87C9-93ACEA63C8A4}" srcOrd="5" destOrd="0" presId="urn:microsoft.com/office/officeart/2008/layout/HalfCircleOrganizationChart"/>
    <dgm:cxn modelId="{A487F606-EF3E-4D95-8651-4ACEEAF59BC6}" type="presParOf" srcId="{963752F4-8974-46E2-87C9-93ACEA63C8A4}" destId="{CA56B8FA-267B-4576-B978-AAF75843A2E8}" srcOrd="0" destOrd="0" presId="urn:microsoft.com/office/officeart/2008/layout/HalfCircleOrganizationChart"/>
    <dgm:cxn modelId="{2148E12F-6495-4FF6-876A-C0CA06196853}" type="presParOf" srcId="{CA56B8FA-267B-4576-B978-AAF75843A2E8}" destId="{CC8FE7DF-5B6E-463E-A530-7155B3E69EB4}" srcOrd="0" destOrd="0" presId="urn:microsoft.com/office/officeart/2008/layout/HalfCircleOrganizationChart"/>
    <dgm:cxn modelId="{B941D472-34C6-4661-85A6-B36F1F2D03C1}" type="presParOf" srcId="{CA56B8FA-267B-4576-B978-AAF75843A2E8}" destId="{42FBA440-63A4-4537-8495-DB5BA7D9F886}" srcOrd="1" destOrd="0" presId="urn:microsoft.com/office/officeart/2008/layout/HalfCircleOrganizationChart"/>
    <dgm:cxn modelId="{9B7A1772-86DD-4D0F-B218-C12D1535D6F2}" type="presParOf" srcId="{CA56B8FA-267B-4576-B978-AAF75843A2E8}" destId="{A54C035D-DE87-4C3E-A7FD-26E03168947F}" srcOrd="2" destOrd="0" presId="urn:microsoft.com/office/officeart/2008/layout/HalfCircleOrganizationChart"/>
    <dgm:cxn modelId="{07FCE85F-8A03-42DF-9664-33AE026AC4A0}" type="presParOf" srcId="{CA56B8FA-267B-4576-B978-AAF75843A2E8}" destId="{0ECE4249-91C0-40A1-87B5-3BEB57FCA04E}" srcOrd="3" destOrd="0" presId="urn:microsoft.com/office/officeart/2008/layout/HalfCircleOrganizationChart"/>
    <dgm:cxn modelId="{2D29380E-B982-42DF-8877-45079C7AA4DF}" type="presParOf" srcId="{963752F4-8974-46E2-87C9-93ACEA63C8A4}" destId="{7571EF42-9F3B-481C-819F-B67F52678BA2}" srcOrd="1" destOrd="0" presId="urn:microsoft.com/office/officeart/2008/layout/HalfCircleOrganizationChart"/>
    <dgm:cxn modelId="{3B4A80C1-D779-4FAF-A68D-D78A5F2FC5E0}" type="presParOf" srcId="{963752F4-8974-46E2-87C9-93ACEA63C8A4}" destId="{78C1EA11-C1DE-484D-A12A-9D9D638C0D06}" srcOrd="2" destOrd="0" presId="urn:microsoft.com/office/officeart/2008/layout/HalfCircleOrganizationChart"/>
    <dgm:cxn modelId="{8030B857-B754-49FE-A6C3-FFA77B45B36C}" type="presParOf" srcId="{4C316EC6-5E75-4256-951E-16214A9FD5BB}" destId="{A8D2A789-FD52-4421-8D40-E725F38919BA}" srcOrd="6" destOrd="0" presId="urn:microsoft.com/office/officeart/2008/layout/HalfCircleOrganizationChart"/>
    <dgm:cxn modelId="{E9D28D0E-1168-4A90-80E7-F4F14ECA08D6}" type="presParOf" srcId="{4C316EC6-5E75-4256-951E-16214A9FD5BB}" destId="{7C3074CD-2706-4C87-9808-D67D543724C8}" srcOrd="7" destOrd="0" presId="urn:microsoft.com/office/officeart/2008/layout/HalfCircleOrganizationChart"/>
    <dgm:cxn modelId="{513BDE0F-7B9A-4AFC-AB66-727900633B44}" type="presParOf" srcId="{7C3074CD-2706-4C87-9808-D67D543724C8}" destId="{D3272E17-82E2-4781-8996-70EA75089762}" srcOrd="0" destOrd="0" presId="urn:microsoft.com/office/officeart/2008/layout/HalfCircleOrganizationChart"/>
    <dgm:cxn modelId="{23616C3D-D5F0-4DD2-B4AB-C60453A69EDB}" type="presParOf" srcId="{D3272E17-82E2-4781-8996-70EA75089762}" destId="{AF7E6020-9C43-4176-94BB-F2DAF49BCCC7}" srcOrd="0" destOrd="0" presId="urn:microsoft.com/office/officeart/2008/layout/HalfCircleOrganizationChart"/>
    <dgm:cxn modelId="{9B11EBA9-3199-4076-94EA-F57E3225CA4D}" type="presParOf" srcId="{D3272E17-82E2-4781-8996-70EA75089762}" destId="{5120859E-6DCC-4CE8-8131-B24333977838}" srcOrd="1" destOrd="0" presId="urn:microsoft.com/office/officeart/2008/layout/HalfCircleOrganizationChart"/>
    <dgm:cxn modelId="{EDAEBA8D-E04D-4BBF-92C7-1FEEBACF3732}" type="presParOf" srcId="{D3272E17-82E2-4781-8996-70EA75089762}" destId="{8EC6362A-F1F4-4A95-A888-820C64278ABF}" srcOrd="2" destOrd="0" presId="urn:microsoft.com/office/officeart/2008/layout/HalfCircleOrganizationChart"/>
    <dgm:cxn modelId="{A77F82B5-6911-43F2-B3D3-10E69A690886}" type="presParOf" srcId="{D3272E17-82E2-4781-8996-70EA75089762}" destId="{2655F3EA-D615-4956-A57E-37B70E8D8097}" srcOrd="3" destOrd="0" presId="urn:microsoft.com/office/officeart/2008/layout/HalfCircleOrganizationChart"/>
    <dgm:cxn modelId="{067E52CB-67D0-4E5E-AA51-EBE08859E798}" type="presParOf" srcId="{7C3074CD-2706-4C87-9808-D67D543724C8}" destId="{875B01C9-BC79-4DA2-A627-76CAF073D457}" srcOrd="1" destOrd="0" presId="urn:microsoft.com/office/officeart/2008/layout/HalfCircleOrganizationChart"/>
    <dgm:cxn modelId="{9D9A63D7-4B7A-4ABC-8691-CC763ADD1684}" type="presParOf" srcId="{7C3074CD-2706-4C87-9808-D67D543724C8}" destId="{51525462-D448-4BB1-812B-9AC5288CB8F2}" srcOrd="2" destOrd="0" presId="urn:microsoft.com/office/officeart/2008/layout/HalfCircleOrganizationChart"/>
    <dgm:cxn modelId="{FD7745F2-E9BF-4C62-A51E-645CB35390CF}" type="presParOf" srcId="{13679A47-DEEE-495B-8FE8-A72AA0BACF3E}" destId="{4B29839F-AC6E-4AC3-B074-F7820912C42D}" srcOrd="2" destOrd="0" presId="urn:microsoft.com/office/officeart/2008/layout/HalfCircleOrganizationChart"/>
    <dgm:cxn modelId="{964DF79A-DA3F-44DE-A7F6-B5FD6E3024FB}" type="presParOf" srcId="{ED62DD3F-9055-4AA9-81D9-BF56A01FEB26}" destId="{2A242445-2907-414C-BAED-1A8F82D42C0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FCD5C2-4B45-4246-8E1F-FB914E8470F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9ECB3D-FF3F-43B3-8174-0F818CEC1A89}">
      <dgm:prSet phldrT="[Text]" custT="1"/>
      <dgm:spPr/>
      <dgm:t>
        <a:bodyPr/>
        <a:lstStyle/>
        <a:p>
          <a:r>
            <a:rPr lang="en-US" sz="2000" b="1" dirty="0" smtClean="0"/>
            <a:t>Terry F. Patton</a:t>
          </a:r>
        </a:p>
        <a:p>
          <a:r>
            <a:rPr lang="en-US" sz="1400" dirty="0" smtClean="0"/>
            <a:t>Principal</a:t>
          </a:r>
          <a:endParaRPr lang="en-US" sz="1400" dirty="0"/>
        </a:p>
      </dgm:t>
    </dgm:pt>
    <dgm:pt modelId="{658B5923-D692-4326-A20E-89DBD5D5B7FB}" type="parTrans" cxnId="{5011151C-E7E5-4EB5-A795-836B305D8C77}">
      <dgm:prSet/>
      <dgm:spPr/>
      <dgm:t>
        <a:bodyPr/>
        <a:lstStyle/>
        <a:p>
          <a:endParaRPr lang="en-US"/>
        </a:p>
      </dgm:t>
    </dgm:pt>
    <dgm:pt modelId="{614169B0-DB8E-410D-BFD5-F35021658A2C}" type="sibTrans" cxnId="{5011151C-E7E5-4EB5-A795-836B305D8C77}">
      <dgm:prSet/>
      <dgm:spPr/>
      <dgm:t>
        <a:bodyPr/>
        <a:lstStyle/>
        <a:p>
          <a:endParaRPr lang="en-US"/>
        </a:p>
      </dgm:t>
    </dgm:pt>
    <dgm:pt modelId="{67419B88-BCA4-4183-B8C4-56779516C767}">
      <dgm:prSet phldrT="[Text]" custT="1"/>
      <dgm:spPr/>
      <dgm:t>
        <a:bodyPr/>
        <a:lstStyle/>
        <a:p>
          <a:r>
            <a:rPr lang="en-US" sz="2000" b="1" dirty="0" smtClean="0"/>
            <a:t>Christopher J. Cash</a:t>
          </a:r>
        </a:p>
        <a:p>
          <a:r>
            <a:rPr lang="en-US" sz="1400" dirty="0" smtClean="0"/>
            <a:t>Asst. Principal – Middle</a:t>
          </a:r>
          <a:endParaRPr lang="en-US" sz="1400" dirty="0"/>
        </a:p>
      </dgm:t>
    </dgm:pt>
    <dgm:pt modelId="{7D92E99E-B083-406A-9DF9-33293512B745}" type="parTrans" cxnId="{476CBBBE-BB6E-45BA-B81E-3EC0B6D06C9C}">
      <dgm:prSet/>
      <dgm:spPr/>
      <dgm:t>
        <a:bodyPr/>
        <a:lstStyle/>
        <a:p>
          <a:endParaRPr lang="en-US"/>
        </a:p>
      </dgm:t>
    </dgm:pt>
    <dgm:pt modelId="{A3C4ADD6-B0E3-4C20-A8B6-6D2F47A5651E}" type="sibTrans" cxnId="{476CBBBE-BB6E-45BA-B81E-3EC0B6D06C9C}">
      <dgm:prSet/>
      <dgm:spPr/>
      <dgm:t>
        <a:bodyPr/>
        <a:lstStyle/>
        <a:p>
          <a:endParaRPr lang="en-US"/>
        </a:p>
      </dgm:t>
    </dgm:pt>
    <dgm:pt modelId="{2ECA363F-A7EF-411E-8CB6-7A13AB57F8B1}">
      <dgm:prSet custT="1"/>
      <dgm:spPr/>
      <dgm:t>
        <a:bodyPr/>
        <a:lstStyle/>
        <a:p>
          <a:r>
            <a:rPr lang="en-US" sz="2000" b="1" dirty="0" smtClean="0"/>
            <a:t>Kirk D. Crawley, JD</a:t>
          </a:r>
        </a:p>
        <a:p>
          <a:r>
            <a:rPr lang="en-US" sz="1400" dirty="0" smtClean="0"/>
            <a:t>Seventh/Eighth </a:t>
          </a:r>
          <a:r>
            <a:rPr lang="en-US" sz="1400" dirty="0" smtClean="0"/>
            <a:t>Grade Teacher</a:t>
          </a:r>
          <a:endParaRPr lang="en-US" sz="1400" dirty="0"/>
        </a:p>
      </dgm:t>
    </dgm:pt>
    <dgm:pt modelId="{1F2BAC47-7DFB-4C36-A7E3-CFAFC0DA9A2E}" type="parTrans" cxnId="{58E5FAF9-183B-430A-8613-7FAAE9096C4D}">
      <dgm:prSet/>
      <dgm:spPr/>
      <dgm:t>
        <a:bodyPr/>
        <a:lstStyle/>
        <a:p>
          <a:endParaRPr lang="en-US"/>
        </a:p>
      </dgm:t>
    </dgm:pt>
    <dgm:pt modelId="{F3E3DB0B-8A2D-4662-8896-F8A0A28C142B}" type="sibTrans" cxnId="{58E5FAF9-183B-430A-8613-7FAAE9096C4D}">
      <dgm:prSet/>
      <dgm:spPr/>
      <dgm:t>
        <a:bodyPr/>
        <a:lstStyle/>
        <a:p>
          <a:endParaRPr lang="en-US"/>
        </a:p>
      </dgm:t>
    </dgm:pt>
    <dgm:pt modelId="{6F35B7AC-F184-42AE-B109-C3D9D231245B}">
      <dgm:prSet custT="1"/>
      <dgm:spPr/>
      <dgm:t>
        <a:bodyPr/>
        <a:lstStyle/>
        <a:p>
          <a:r>
            <a:rPr lang="en-US" sz="2000" b="1" dirty="0" smtClean="0"/>
            <a:t>Natasha </a:t>
          </a:r>
          <a:r>
            <a:rPr lang="en-US" sz="2000" b="1" dirty="0" err="1" smtClean="0"/>
            <a:t>Thurmon</a:t>
          </a:r>
          <a:endParaRPr lang="en-US" sz="2000" b="1" dirty="0" smtClean="0"/>
        </a:p>
        <a:p>
          <a:r>
            <a:rPr lang="en-US" sz="1400" dirty="0" smtClean="0"/>
            <a:t>Seventh/Eighth </a:t>
          </a:r>
          <a:r>
            <a:rPr lang="en-US" sz="1400" dirty="0" smtClean="0"/>
            <a:t>Grade Teacher</a:t>
          </a:r>
          <a:endParaRPr lang="en-US" sz="1400" dirty="0"/>
        </a:p>
      </dgm:t>
    </dgm:pt>
    <dgm:pt modelId="{9B191B16-25D2-459C-9C71-7726E5EBC10E}" type="parTrans" cxnId="{9B89A554-8648-41F7-854B-666C8034EA78}">
      <dgm:prSet/>
      <dgm:spPr/>
      <dgm:t>
        <a:bodyPr/>
        <a:lstStyle/>
        <a:p>
          <a:endParaRPr lang="en-US"/>
        </a:p>
      </dgm:t>
    </dgm:pt>
    <dgm:pt modelId="{C1670C32-DA28-491D-A157-62DAE53F38DE}" type="sibTrans" cxnId="{9B89A554-8648-41F7-854B-666C8034EA78}">
      <dgm:prSet/>
      <dgm:spPr/>
      <dgm:t>
        <a:bodyPr/>
        <a:lstStyle/>
        <a:p>
          <a:endParaRPr lang="en-US"/>
        </a:p>
      </dgm:t>
    </dgm:pt>
    <dgm:pt modelId="{49AC0338-82A8-46C6-8728-3D6DCC9C2D48}">
      <dgm:prSet custT="1"/>
      <dgm:spPr/>
      <dgm:t>
        <a:bodyPr/>
        <a:lstStyle/>
        <a:p>
          <a:r>
            <a:rPr lang="en-US" sz="2000" b="1" dirty="0" err="1" smtClean="0"/>
            <a:t>Yojinde</a:t>
          </a:r>
          <a:r>
            <a:rPr lang="en-US" sz="2000" b="1" dirty="0" smtClean="0"/>
            <a:t> Paxton</a:t>
          </a:r>
        </a:p>
        <a:p>
          <a:r>
            <a:rPr lang="en-US" sz="1400" dirty="0" smtClean="0"/>
            <a:t>Special Educator                 Green Team Staff Assistant</a:t>
          </a:r>
          <a:endParaRPr lang="en-US" sz="1400" dirty="0"/>
        </a:p>
      </dgm:t>
    </dgm:pt>
    <dgm:pt modelId="{47C543D5-DE6B-4818-A245-8AFA847714F4}" type="parTrans" cxnId="{3BB4724E-7672-48ED-81C3-C845D13A1837}">
      <dgm:prSet/>
      <dgm:spPr/>
      <dgm:t>
        <a:bodyPr/>
        <a:lstStyle/>
        <a:p>
          <a:endParaRPr lang="en-US"/>
        </a:p>
      </dgm:t>
    </dgm:pt>
    <dgm:pt modelId="{ED8F8D3F-A99A-4A5D-AB6B-36F6AE7D3F48}" type="sibTrans" cxnId="{3BB4724E-7672-48ED-81C3-C845D13A1837}">
      <dgm:prSet/>
      <dgm:spPr/>
      <dgm:t>
        <a:bodyPr/>
        <a:lstStyle/>
        <a:p>
          <a:endParaRPr lang="en-US"/>
        </a:p>
      </dgm:t>
    </dgm:pt>
    <dgm:pt modelId="{809705F0-498C-45C4-BE59-43EE940174FE}" type="pres">
      <dgm:prSet presAssocID="{5DFCD5C2-4B45-4246-8E1F-FB914E8470F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62DD3F-9055-4AA9-81D9-BF56A01FEB26}" type="pres">
      <dgm:prSet presAssocID="{0C9ECB3D-FF3F-43B3-8174-0F818CEC1A89}" presName="hierRoot1" presStyleCnt="0">
        <dgm:presLayoutVars>
          <dgm:hierBranch val="init"/>
        </dgm:presLayoutVars>
      </dgm:prSet>
      <dgm:spPr/>
    </dgm:pt>
    <dgm:pt modelId="{35C06393-07C9-40D1-8FE6-637851F86A63}" type="pres">
      <dgm:prSet presAssocID="{0C9ECB3D-FF3F-43B3-8174-0F818CEC1A89}" presName="rootComposite1" presStyleCnt="0"/>
      <dgm:spPr/>
    </dgm:pt>
    <dgm:pt modelId="{57C3542D-7140-4CCB-85BA-B5CA2A0109E8}" type="pres">
      <dgm:prSet presAssocID="{0C9ECB3D-FF3F-43B3-8174-0F818CEC1A8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B95374-5340-4969-8686-BFEFAB3F9A7F}" type="pres">
      <dgm:prSet presAssocID="{0C9ECB3D-FF3F-43B3-8174-0F818CEC1A89}" presName="topArc1" presStyleLbl="parChTrans1D1" presStyleIdx="0" presStyleCnt="10"/>
      <dgm:spPr/>
    </dgm:pt>
    <dgm:pt modelId="{03D0EB68-347E-4F12-AD0B-344477AC9EA6}" type="pres">
      <dgm:prSet presAssocID="{0C9ECB3D-FF3F-43B3-8174-0F818CEC1A89}" presName="bottomArc1" presStyleLbl="parChTrans1D1" presStyleIdx="1" presStyleCnt="10"/>
      <dgm:spPr/>
    </dgm:pt>
    <dgm:pt modelId="{2060CB95-0453-47E2-9C7D-86E2FF5EFD25}" type="pres">
      <dgm:prSet presAssocID="{0C9ECB3D-FF3F-43B3-8174-0F818CEC1A89}" presName="topConnNode1" presStyleLbl="node1" presStyleIdx="0" presStyleCnt="0"/>
      <dgm:spPr/>
      <dgm:t>
        <a:bodyPr/>
        <a:lstStyle/>
        <a:p>
          <a:endParaRPr lang="en-US"/>
        </a:p>
      </dgm:t>
    </dgm:pt>
    <dgm:pt modelId="{4B1F2EEF-A9AB-4831-80D7-84D250116B1B}" type="pres">
      <dgm:prSet presAssocID="{0C9ECB3D-FF3F-43B3-8174-0F818CEC1A89}" presName="hierChild2" presStyleCnt="0"/>
      <dgm:spPr/>
    </dgm:pt>
    <dgm:pt modelId="{46ABD4F5-2515-4028-BB0D-988C2E41409A}" type="pres">
      <dgm:prSet presAssocID="{7D92E99E-B083-406A-9DF9-33293512B745}" presName="Name28" presStyleLbl="parChTrans1D2" presStyleIdx="0" presStyleCnt="1"/>
      <dgm:spPr/>
      <dgm:t>
        <a:bodyPr/>
        <a:lstStyle/>
        <a:p>
          <a:endParaRPr lang="en-US"/>
        </a:p>
      </dgm:t>
    </dgm:pt>
    <dgm:pt modelId="{13679A47-DEEE-495B-8FE8-A72AA0BACF3E}" type="pres">
      <dgm:prSet presAssocID="{67419B88-BCA4-4183-B8C4-56779516C767}" presName="hierRoot2" presStyleCnt="0">
        <dgm:presLayoutVars>
          <dgm:hierBranch/>
        </dgm:presLayoutVars>
      </dgm:prSet>
      <dgm:spPr/>
    </dgm:pt>
    <dgm:pt modelId="{9BBB2CF3-EB17-40EB-9B80-70AB3D3EDBEF}" type="pres">
      <dgm:prSet presAssocID="{67419B88-BCA4-4183-B8C4-56779516C767}" presName="rootComposite2" presStyleCnt="0"/>
      <dgm:spPr/>
    </dgm:pt>
    <dgm:pt modelId="{3CF63217-DFE4-4D9D-B3AB-E67A03FD9818}" type="pres">
      <dgm:prSet presAssocID="{67419B88-BCA4-4183-B8C4-56779516C76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E1BE34-8A34-49C5-95E1-A19B540B22F7}" type="pres">
      <dgm:prSet presAssocID="{67419B88-BCA4-4183-B8C4-56779516C767}" presName="topArc2" presStyleLbl="parChTrans1D1" presStyleIdx="2" presStyleCnt="10"/>
      <dgm:spPr/>
    </dgm:pt>
    <dgm:pt modelId="{8663702E-8B71-4156-9432-C2D51A2E8EDB}" type="pres">
      <dgm:prSet presAssocID="{67419B88-BCA4-4183-B8C4-56779516C767}" presName="bottomArc2" presStyleLbl="parChTrans1D1" presStyleIdx="3" presStyleCnt="10"/>
      <dgm:spPr/>
    </dgm:pt>
    <dgm:pt modelId="{7115232B-1A29-4097-931F-58C5BBE0B86E}" type="pres">
      <dgm:prSet presAssocID="{67419B88-BCA4-4183-B8C4-56779516C767}" presName="topConnNode2" presStyleLbl="node2" presStyleIdx="0" presStyleCnt="0"/>
      <dgm:spPr/>
      <dgm:t>
        <a:bodyPr/>
        <a:lstStyle/>
        <a:p>
          <a:endParaRPr lang="en-US"/>
        </a:p>
      </dgm:t>
    </dgm:pt>
    <dgm:pt modelId="{4C316EC6-5E75-4256-951E-16214A9FD5BB}" type="pres">
      <dgm:prSet presAssocID="{67419B88-BCA4-4183-B8C4-56779516C767}" presName="hierChild4" presStyleCnt="0"/>
      <dgm:spPr/>
    </dgm:pt>
    <dgm:pt modelId="{4376DD94-9768-42B0-9727-6466F7C034FF}" type="pres">
      <dgm:prSet presAssocID="{1F2BAC47-7DFB-4C36-A7E3-CFAFC0DA9A2E}" presName="Name28" presStyleLbl="parChTrans1D3" presStyleIdx="0" presStyleCnt="3"/>
      <dgm:spPr/>
      <dgm:t>
        <a:bodyPr/>
        <a:lstStyle/>
        <a:p>
          <a:endParaRPr lang="en-US"/>
        </a:p>
      </dgm:t>
    </dgm:pt>
    <dgm:pt modelId="{29778C2C-8660-439E-97B7-547150CB1635}" type="pres">
      <dgm:prSet presAssocID="{2ECA363F-A7EF-411E-8CB6-7A13AB57F8B1}" presName="hierRoot2" presStyleCnt="0">
        <dgm:presLayoutVars>
          <dgm:hierBranch val="init"/>
        </dgm:presLayoutVars>
      </dgm:prSet>
      <dgm:spPr/>
    </dgm:pt>
    <dgm:pt modelId="{6A1618F2-09DB-40C9-B731-77E16269DAEF}" type="pres">
      <dgm:prSet presAssocID="{2ECA363F-A7EF-411E-8CB6-7A13AB57F8B1}" presName="rootComposite2" presStyleCnt="0"/>
      <dgm:spPr/>
    </dgm:pt>
    <dgm:pt modelId="{A483C7E7-3223-4E4D-8B3D-9927BA86DDB2}" type="pres">
      <dgm:prSet presAssocID="{2ECA363F-A7EF-411E-8CB6-7A13AB57F8B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8DEBC8-D41E-4A2B-9EB2-0FAB1A2C567D}" type="pres">
      <dgm:prSet presAssocID="{2ECA363F-A7EF-411E-8CB6-7A13AB57F8B1}" presName="topArc2" presStyleLbl="parChTrans1D1" presStyleIdx="4" presStyleCnt="10"/>
      <dgm:spPr/>
    </dgm:pt>
    <dgm:pt modelId="{532E426A-B96E-4D44-BD4D-2FBB6E40C875}" type="pres">
      <dgm:prSet presAssocID="{2ECA363F-A7EF-411E-8CB6-7A13AB57F8B1}" presName="bottomArc2" presStyleLbl="parChTrans1D1" presStyleIdx="5" presStyleCnt="10"/>
      <dgm:spPr/>
    </dgm:pt>
    <dgm:pt modelId="{B2E9F798-B593-4AC2-8129-AF1FB03C3563}" type="pres">
      <dgm:prSet presAssocID="{2ECA363F-A7EF-411E-8CB6-7A13AB57F8B1}" presName="topConnNode2" presStyleLbl="node3" presStyleIdx="0" presStyleCnt="0"/>
      <dgm:spPr/>
      <dgm:t>
        <a:bodyPr/>
        <a:lstStyle/>
        <a:p>
          <a:endParaRPr lang="en-US"/>
        </a:p>
      </dgm:t>
    </dgm:pt>
    <dgm:pt modelId="{B3DCFEF3-8B2B-438F-82C5-B55393DC8777}" type="pres">
      <dgm:prSet presAssocID="{2ECA363F-A7EF-411E-8CB6-7A13AB57F8B1}" presName="hierChild4" presStyleCnt="0"/>
      <dgm:spPr/>
    </dgm:pt>
    <dgm:pt modelId="{29C9EEEE-8B44-4406-B204-E8D821116244}" type="pres">
      <dgm:prSet presAssocID="{2ECA363F-A7EF-411E-8CB6-7A13AB57F8B1}" presName="hierChild5" presStyleCnt="0"/>
      <dgm:spPr/>
    </dgm:pt>
    <dgm:pt modelId="{D879A809-9B20-4DD9-8996-B76CF8EDD53B}" type="pres">
      <dgm:prSet presAssocID="{9B191B16-25D2-459C-9C71-7726E5EBC10E}" presName="Name28" presStyleLbl="parChTrans1D3" presStyleIdx="1" presStyleCnt="3"/>
      <dgm:spPr/>
      <dgm:t>
        <a:bodyPr/>
        <a:lstStyle/>
        <a:p>
          <a:endParaRPr lang="en-US"/>
        </a:p>
      </dgm:t>
    </dgm:pt>
    <dgm:pt modelId="{DF77936C-2F57-4DCE-8549-C962B381B59A}" type="pres">
      <dgm:prSet presAssocID="{6F35B7AC-F184-42AE-B109-C3D9D231245B}" presName="hierRoot2" presStyleCnt="0">
        <dgm:presLayoutVars>
          <dgm:hierBranch val="init"/>
        </dgm:presLayoutVars>
      </dgm:prSet>
      <dgm:spPr/>
    </dgm:pt>
    <dgm:pt modelId="{3EED2F5C-A2B6-4BC8-85F8-1A861F2A3164}" type="pres">
      <dgm:prSet presAssocID="{6F35B7AC-F184-42AE-B109-C3D9D231245B}" presName="rootComposite2" presStyleCnt="0"/>
      <dgm:spPr/>
    </dgm:pt>
    <dgm:pt modelId="{CB064203-CE7F-4E10-9124-6C11D0151EC4}" type="pres">
      <dgm:prSet presAssocID="{6F35B7AC-F184-42AE-B109-C3D9D231245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A21784-95F7-4C1E-902A-C54D65BF28B7}" type="pres">
      <dgm:prSet presAssocID="{6F35B7AC-F184-42AE-B109-C3D9D231245B}" presName="topArc2" presStyleLbl="parChTrans1D1" presStyleIdx="6" presStyleCnt="10"/>
      <dgm:spPr/>
    </dgm:pt>
    <dgm:pt modelId="{0849C7FE-413A-4BF2-83A8-94D5CB8DCA4B}" type="pres">
      <dgm:prSet presAssocID="{6F35B7AC-F184-42AE-B109-C3D9D231245B}" presName="bottomArc2" presStyleLbl="parChTrans1D1" presStyleIdx="7" presStyleCnt="10"/>
      <dgm:spPr/>
    </dgm:pt>
    <dgm:pt modelId="{D0A2F90F-EFF3-42D0-ADE4-E8457F716123}" type="pres">
      <dgm:prSet presAssocID="{6F35B7AC-F184-42AE-B109-C3D9D231245B}" presName="topConnNode2" presStyleLbl="node3" presStyleIdx="0" presStyleCnt="0"/>
      <dgm:spPr/>
      <dgm:t>
        <a:bodyPr/>
        <a:lstStyle/>
        <a:p>
          <a:endParaRPr lang="en-US"/>
        </a:p>
      </dgm:t>
    </dgm:pt>
    <dgm:pt modelId="{D452536B-6754-4789-A112-4A1A707449FC}" type="pres">
      <dgm:prSet presAssocID="{6F35B7AC-F184-42AE-B109-C3D9D231245B}" presName="hierChild4" presStyleCnt="0"/>
      <dgm:spPr/>
    </dgm:pt>
    <dgm:pt modelId="{465D72DC-37FF-48D4-8167-A8AF5BDE6ED1}" type="pres">
      <dgm:prSet presAssocID="{6F35B7AC-F184-42AE-B109-C3D9D231245B}" presName="hierChild5" presStyleCnt="0"/>
      <dgm:spPr/>
    </dgm:pt>
    <dgm:pt modelId="{D1951949-2F42-4E83-8B8B-63D4837E3933}" type="pres">
      <dgm:prSet presAssocID="{47C543D5-DE6B-4818-A245-8AFA847714F4}" presName="Name28" presStyleLbl="parChTrans1D3" presStyleIdx="2" presStyleCnt="3"/>
      <dgm:spPr/>
      <dgm:t>
        <a:bodyPr/>
        <a:lstStyle/>
        <a:p>
          <a:endParaRPr lang="en-US"/>
        </a:p>
      </dgm:t>
    </dgm:pt>
    <dgm:pt modelId="{963752F4-8974-46E2-87C9-93ACEA63C8A4}" type="pres">
      <dgm:prSet presAssocID="{49AC0338-82A8-46C6-8728-3D6DCC9C2D48}" presName="hierRoot2" presStyleCnt="0">
        <dgm:presLayoutVars>
          <dgm:hierBranch val="init"/>
        </dgm:presLayoutVars>
      </dgm:prSet>
      <dgm:spPr/>
    </dgm:pt>
    <dgm:pt modelId="{CA56B8FA-267B-4576-B978-AAF75843A2E8}" type="pres">
      <dgm:prSet presAssocID="{49AC0338-82A8-46C6-8728-3D6DCC9C2D48}" presName="rootComposite2" presStyleCnt="0"/>
      <dgm:spPr/>
    </dgm:pt>
    <dgm:pt modelId="{CC8FE7DF-5B6E-463E-A530-7155B3E69EB4}" type="pres">
      <dgm:prSet presAssocID="{49AC0338-82A8-46C6-8728-3D6DCC9C2D4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BA440-63A4-4537-8495-DB5BA7D9F886}" type="pres">
      <dgm:prSet presAssocID="{49AC0338-82A8-46C6-8728-3D6DCC9C2D48}" presName="topArc2" presStyleLbl="parChTrans1D1" presStyleIdx="8" presStyleCnt="10"/>
      <dgm:spPr/>
    </dgm:pt>
    <dgm:pt modelId="{A54C035D-DE87-4C3E-A7FD-26E03168947F}" type="pres">
      <dgm:prSet presAssocID="{49AC0338-82A8-46C6-8728-3D6DCC9C2D48}" presName="bottomArc2" presStyleLbl="parChTrans1D1" presStyleIdx="9" presStyleCnt="10"/>
      <dgm:spPr/>
    </dgm:pt>
    <dgm:pt modelId="{0ECE4249-91C0-40A1-87B5-3BEB57FCA04E}" type="pres">
      <dgm:prSet presAssocID="{49AC0338-82A8-46C6-8728-3D6DCC9C2D48}" presName="topConnNode2" presStyleLbl="node3" presStyleIdx="0" presStyleCnt="0"/>
      <dgm:spPr/>
      <dgm:t>
        <a:bodyPr/>
        <a:lstStyle/>
        <a:p>
          <a:endParaRPr lang="en-US"/>
        </a:p>
      </dgm:t>
    </dgm:pt>
    <dgm:pt modelId="{7571EF42-9F3B-481C-819F-B67F52678BA2}" type="pres">
      <dgm:prSet presAssocID="{49AC0338-82A8-46C6-8728-3D6DCC9C2D48}" presName="hierChild4" presStyleCnt="0"/>
      <dgm:spPr/>
    </dgm:pt>
    <dgm:pt modelId="{78C1EA11-C1DE-484D-A12A-9D9D638C0D06}" type="pres">
      <dgm:prSet presAssocID="{49AC0338-82A8-46C6-8728-3D6DCC9C2D48}" presName="hierChild5" presStyleCnt="0"/>
      <dgm:spPr/>
    </dgm:pt>
    <dgm:pt modelId="{4B29839F-AC6E-4AC3-B074-F7820912C42D}" type="pres">
      <dgm:prSet presAssocID="{67419B88-BCA4-4183-B8C4-56779516C767}" presName="hierChild5" presStyleCnt="0"/>
      <dgm:spPr/>
    </dgm:pt>
    <dgm:pt modelId="{2A242445-2907-414C-BAED-1A8F82D42C08}" type="pres">
      <dgm:prSet presAssocID="{0C9ECB3D-FF3F-43B3-8174-0F818CEC1A89}" presName="hierChild3" presStyleCnt="0"/>
      <dgm:spPr/>
    </dgm:pt>
  </dgm:ptLst>
  <dgm:cxnLst>
    <dgm:cxn modelId="{F4603FF6-2356-4C97-8978-56BB4EA840CF}" type="presOf" srcId="{49AC0338-82A8-46C6-8728-3D6DCC9C2D48}" destId="{CC8FE7DF-5B6E-463E-A530-7155B3E69EB4}" srcOrd="0" destOrd="0" presId="urn:microsoft.com/office/officeart/2008/layout/HalfCircleOrganizationChart"/>
    <dgm:cxn modelId="{B2911EEB-290E-41E8-8711-D88F486810CB}" type="presOf" srcId="{67419B88-BCA4-4183-B8C4-56779516C767}" destId="{3CF63217-DFE4-4D9D-B3AB-E67A03FD9818}" srcOrd="0" destOrd="0" presId="urn:microsoft.com/office/officeart/2008/layout/HalfCircleOrganizationChart"/>
    <dgm:cxn modelId="{438DAED3-2810-4C33-8AB2-410CC77EAD0A}" type="presOf" srcId="{1F2BAC47-7DFB-4C36-A7E3-CFAFC0DA9A2E}" destId="{4376DD94-9768-42B0-9727-6466F7C034FF}" srcOrd="0" destOrd="0" presId="urn:microsoft.com/office/officeart/2008/layout/HalfCircleOrganizationChart"/>
    <dgm:cxn modelId="{FB5D52F4-F910-43DD-BEB8-2E07B20F77EB}" type="presOf" srcId="{67419B88-BCA4-4183-B8C4-56779516C767}" destId="{7115232B-1A29-4097-931F-58C5BBE0B86E}" srcOrd="1" destOrd="0" presId="urn:microsoft.com/office/officeart/2008/layout/HalfCircleOrganizationChart"/>
    <dgm:cxn modelId="{8A4DD1B9-3BB7-425F-838E-47D8938D5675}" type="presOf" srcId="{9B191B16-25D2-459C-9C71-7726E5EBC10E}" destId="{D879A809-9B20-4DD9-8996-B76CF8EDD53B}" srcOrd="0" destOrd="0" presId="urn:microsoft.com/office/officeart/2008/layout/HalfCircleOrganizationChart"/>
    <dgm:cxn modelId="{23BAE665-0BF9-4016-A1CA-19FA5BBD2BE7}" type="presOf" srcId="{49AC0338-82A8-46C6-8728-3D6DCC9C2D48}" destId="{0ECE4249-91C0-40A1-87B5-3BEB57FCA04E}" srcOrd="1" destOrd="0" presId="urn:microsoft.com/office/officeart/2008/layout/HalfCircleOrganizationChart"/>
    <dgm:cxn modelId="{5011151C-E7E5-4EB5-A795-836B305D8C77}" srcId="{5DFCD5C2-4B45-4246-8E1F-FB914E8470FC}" destId="{0C9ECB3D-FF3F-43B3-8174-0F818CEC1A89}" srcOrd="0" destOrd="0" parTransId="{658B5923-D692-4326-A20E-89DBD5D5B7FB}" sibTransId="{614169B0-DB8E-410D-BFD5-F35021658A2C}"/>
    <dgm:cxn modelId="{B044C824-FD98-42DA-B892-BA5E47181C59}" type="presOf" srcId="{0C9ECB3D-FF3F-43B3-8174-0F818CEC1A89}" destId="{2060CB95-0453-47E2-9C7D-86E2FF5EFD25}" srcOrd="1" destOrd="0" presId="urn:microsoft.com/office/officeart/2008/layout/HalfCircleOrganizationChart"/>
    <dgm:cxn modelId="{82EC40F6-62E9-411D-A718-5A5723E42286}" type="presOf" srcId="{0C9ECB3D-FF3F-43B3-8174-0F818CEC1A89}" destId="{57C3542D-7140-4CCB-85BA-B5CA2A0109E8}" srcOrd="0" destOrd="0" presId="urn:microsoft.com/office/officeart/2008/layout/HalfCircleOrganizationChart"/>
    <dgm:cxn modelId="{CAD02D65-4DC8-456E-AD92-410BC6D7C842}" type="presOf" srcId="{6F35B7AC-F184-42AE-B109-C3D9D231245B}" destId="{D0A2F90F-EFF3-42D0-ADE4-E8457F716123}" srcOrd="1" destOrd="0" presId="urn:microsoft.com/office/officeart/2008/layout/HalfCircleOrganizationChart"/>
    <dgm:cxn modelId="{58E5FAF9-183B-430A-8613-7FAAE9096C4D}" srcId="{67419B88-BCA4-4183-B8C4-56779516C767}" destId="{2ECA363F-A7EF-411E-8CB6-7A13AB57F8B1}" srcOrd="0" destOrd="0" parTransId="{1F2BAC47-7DFB-4C36-A7E3-CFAFC0DA9A2E}" sibTransId="{F3E3DB0B-8A2D-4662-8896-F8A0A28C142B}"/>
    <dgm:cxn modelId="{476CBBBE-BB6E-45BA-B81E-3EC0B6D06C9C}" srcId="{0C9ECB3D-FF3F-43B3-8174-0F818CEC1A89}" destId="{67419B88-BCA4-4183-B8C4-56779516C767}" srcOrd="0" destOrd="0" parTransId="{7D92E99E-B083-406A-9DF9-33293512B745}" sibTransId="{A3C4ADD6-B0E3-4C20-A8B6-6D2F47A5651E}"/>
    <dgm:cxn modelId="{1D43C195-75E1-427B-A388-3A6EB1181C76}" type="presOf" srcId="{7D92E99E-B083-406A-9DF9-33293512B745}" destId="{46ABD4F5-2515-4028-BB0D-988C2E41409A}" srcOrd="0" destOrd="0" presId="urn:microsoft.com/office/officeart/2008/layout/HalfCircleOrganizationChart"/>
    <dgm:cxn modelId="{9B89A554-8648-41F7-854B-666C8034EA78}" srcId="{67419B88-BCA4-4183-B8C4-56779516C767}" destId="{6F35B7AC-F184-42AE-B109-C3D9D231245B}" srcOrd="1" destOrd="0" parTransId="{9B191B16-25D2-459C-9C71-7726E5EBC10E}" sibTransId="{C1670C32-DA28-491D-A157-62DAE53F38DE}"/>
    <dgm:cxn modelId="{AFCE9C66-FE63-487C-8DE7-BC5F0B3BA20C}" type="presOf" srcId="{47C543D5-DE6B-4818-A245-8AFA847714F4}" destId="{D1951949-2F42-4E83-8B8B-63D4837E3933}" srcOrd="0" destOrd="0" presId="urn:microsoft.com/office/officeart/2008/layout/HalfCircleOrganizationChart"/>
    <dgm:cxn modelId="{23608AB8-AC4C-43A7-B656-ED2100C06A17}" type="presOf" srcId="{5DFCD5C2-4B45-4246-8E1F-FB914E8470FC}" destId="{809705F0-498C-45C4-BE59-43EE940174FE}" srcOrd="0" destOrd="0" presId="urn:microsoft.com/office/officeart/2008/layout/HalfCircleOrganizationChart"/>
    <dgm:cxn modelId="{A3533F8E-94A3-49DD-BFAF-94A0539FAA20}" type="presOf" srcId="{6F35B7AC-F184-42AE-B109-C3D9D231245B}" destId="{CB064203-CE7F-4E10-9124-6C11D0151EC4}" srcOrd="0" destOrd="0" presId="urn:microsoft.com/office/officeart/2008/layout/HalfCircleOrganizationChart"/>
    <dgm:cxn modelId="{C383894E-D0B9-4A63-95B9-7F6EDA27F5D2}" type="presOf" srcId="{2ECA363F-A7EF-411E-8CB6-7A13AB57F8B1}" destId="{A483C7E7-3223-4E4D-8B3D-9927BA86DDB2}" srcOrd="0" destOrd="0" presId="urn:microsoft.com/office/officeart/2008/layout/HalfCircleOrganizationChart"/>
    <dgm:cxn modelId="{3BB4724E-7672-48ED-81C3-C845D13A1837}" srcId="{67419B88-BCA4-4183-B8C4-56779516C767}" destId="{49AC0338-82A8-46C6-8728-3D6DCC9C2D48}" srcOrd="2" destOrd="0" parTransId="{47C543D5-DE6B-4818-A245-8AFA847714F4}" sibTransId="{ED8F8D3F-A99A-4A5D-AB6B-36F6AE7D3F48}"/>
    <dgm:cxn modelId="{D50FFBEC-5FE7-45C7-895A-DD228F4D50C7}" type="presOf" srcId="{2ECA363F-A7EF-411E-8CB6-7A13AB57F8B1}" destId="{B2E9F798-B593-4AC2-8129-AF1FB03C3563}" srcOrd="1" destOrd="0" presId="urn:microsoft.com/office/officeart/2008/layout/HalfCircleOrganizationChart"/>
    <dgm:cxn modelId="{E6FF02E5-5343-4EFC-A92D-D45AD6332C82}" type="presParOf" srcId="{809705F0-498C-45C4-BE59-43EE940174FE}" destId="{ED62DD3F-9055-4AA9-81D9-BF56A01FEB26}" srcOrd="0" destOrd="0" presId="urn:microsoft.com/office/officeart/2008/layout/HalfCircleOrganizationChart"/>
    <dgm:cxn modelId="{F983FF27-FA23-4814-9E02-871C5021B533}" type="presParOf" srcId="{ED62DD3F-9055-4AA9-81D9-BF56A01FEB26}" destId="{35C06393-07C9-40D1-8FE6-637851F86A63}" srcOrd="0" destOrd="0" presId="urn:microsoft.com/office/officeart/2008/layout/HalfCircleOrganizationChart"/>
    <dgm:cxn modelId="{36B9ACEF-E724-496D-8F53-D6F26DC4DD50}" type="presParOf" srcId="{35C06393-07C9-40D1-8FE6-637851F86A63}" destId="{57C3542D-7140-4CCB-85BA-B5CA2A0109E8}" srcOrd="0" destOrd="0" presId="urn:microsoft.com/office/officeart/2008/layout/HalfCircleOrganizationChart"/>
    <dgm:cxn modelId="{EF205DA3-88A2-42E4-A7D9-11B2E7BE8411}" type="presParOf" srcId="{35C06393-07C9-40D1-8FE6-637851F86A63}" destId="{C7B95374-5340-4969-8686-BFEFAB3F9A7F}" srcOrd="1" destOrd="0" presId="urn:microsoft.com/office/officeart/2008/layout/HalfCircleOrganizationChart"/>
    <dgm:cxn modelId="{CD9B64C5-AE0C-4031-8309-B90E9EABDADB}" type="presParOf" srcId="{35C06393-07C9-40D1-8FE6-637851F86A63}" destId="{03D0EB68-347E-4F12-AD0B-344477AC9EA6}" srcOrd="2" destOrd="0" presId="urn:microsoft.com/office/officeart/2008/layout/HalfCircleOrganizationChart"/>
    <dgm:cxn modelId="{D9D45029-3305-45A6-99A2-6B27BB980A37}" type="presParOf" srcId="{35C06393-07C9-40D1-8FE6-637851F86A63}" destId="{2060CB95-0453-47E2-9C7D-86E2FF5EFD25}" srcOrd="3" destOrd="0" presId="urn:microsoft.com/office/officeart/2008/layout/HalfCircleOrganizationChart"/>
    <dgm:cxn modelId="{239ECA00-0FE3-424E-9B39-00FC3134F3FA}" type="presParOf" srcId="{ED62DD3F-9055-4AA9-81D9-BF56A01FEB26}" destId="{4B1F2EEF-A9AB-4831-80D7-84D250116B1B}" srcOrd="1" destOrd="0" presId="urn:microsoft.com/office/officeart/2008/layout/HalfCircleOrganizationChart"/>
    <dgm:cxn modelId="{1501B48A-2A93-4227-A002-9FD14428F88E}" type="presParOf" srcId="{4B1F2EEF-A9AB-4831-80D7-84D250116B1B}" destId="{46ABD4F5-2515-4028-BB0D-988C2E41409A}" srcOrd="0" destOrd="0" presId="urn:microsoft.com/office/officeart/2008/layout/HalfCircleOrganizationChart"/>
    <dgm:cxn modelId="{88864A4D-485B-4B34-8527-F077AEEC40A8}" type="presParOf" srcId="{4B1F2EEF-A9AB-4831-80D7-84D250116B1B}" destId="{13679A47-DEEE-495B-8FE8-A72AA0BACF3E}" srcOrd="1" destOrd="0" presId="urn:microsoft.com/office/officeart/2008/layout/HalfCircleOrganizationChart"/>
    <dgm:cxn modelId="{07D84D05-C7E3-4298-BDA7-9C22D3A94622}" type="presParOf" srcId="{13679A47-DEEE-495B-8FE8-A72AA0BACF3E}" destId="{9BBB2CF3-EB17-40EB-9B80-70AB3D3EDBEF}" srcOrd="0" destOrd="0" presId="urn:microsoft.com/office/officeart/2008/layout/HalfCircleOrganizationChart"/>
    <dgm:cxn modelId="{B833EA79-8B64-4606-8248-A923068C2662}" type="presParOf" srcId="{9BBB2CF3-EB17-40EB-9B80-70AB3D3EDBEF}" destId="{3CF63217-DFE4-4D9D-B3AB-E67A03FD9818}" srcOrd="0" destOrd="0" presId="urn:microsoft.com/office/officeart/2008/layout/HalfCircleOrganizationChart"/>
    <dgm:cxn modelId="{3D155612-F826-430A-9661-2C468EB4E24A}" type="presParOf" srcId="{9BBB2CF3-EB17-40EB-9B80-70AB3D3EDBEF}" destId="{09E1BE34-8A34-49C5-95E1-A19B540B22F7}" srcOrd="1" destOrd="0" presId="urn:microsoft.com/office/officeart/2008/layout/HalfCircleOrganizationChart"/>
    <dgm:cxn modelId="{6BBE6561-3B28-463D-878B-363402A279EF}" type="presParOf" srcId="{9BBB2CF3-EB17-40EB-9B80-70AB3D3EDBEF}" destId="{8663702E-8B71-4156-9432-C2D51A2E8EDB}" srcOrd="2" destOrd="0" presId="urn:microsoft.com/office/officeart/2008/layout/HalfCircleOrganizationChart"/>
    <dgm:cxn modelId="{F5703FAE-ADEB-47B2-8F9D-2974744C7A44}" type="presParOf" srcId="{9BBB2CF3-EB17-40EB-9B80-70AB3D3EDBEF}" destId="{7115232B-1A29-4097-931F-58C5BBE0B86E}" srcOrd="3" destOrd="0" presId="urn:microsoft.com/office/officeart/2008/layout/HalfCircleOrganizationChart"/>
    <dgm:cxn modelId="{B09DEC60-06E5-4516-9F85-3BB10CD893E6}" type="presParOf" srcId="{13679A47-DEEE-495B-8FE8-A72AA0BACF3E}" destId="{4C316EC6-5E75-4256-951E-16214A9FD5BB}" srcOrd="1" destOrd="0" presId="urn:microsoft.com/office/officeart/2008/layout/HalfCircleOrganizationChart"/>
    <dgm:cxn modelId="{87322AB7-3F2A-4FB6-AA04-DC2F26CBB23F}" type="presParOf" srcId="{4C316EC6-5E75-4256-951E-16214A9FD5BB}" destId="{4376DD94-9768-42B0-9727-6466F7C034FF}" srcOrd="0" destOrd="0" presId="urn:microsoft.com/office/officeart/2008/layout/HalfCircleOrganizationChart"/>
    <dgm:cxn modelId="{F7C16FA5-C9FD-4A9C-9505-48EB552FC67A}" type="presParOf" srcId="{4C316EC6-5E75-4256-951E-16214A9FD5BB}" destId="{29778C2C-8660-439E-97B7-547150CB1635}" srcOrd="1" destOrd="0" presId="urn:microsoft.com/office/officeart/2008/layout/HalfCircleOrganizationChart"/>
    <dgm:cxn modelId="{214DBAA8-4531-4AC3-A1A8-C18CD3344E53}" type="presParOf" srcId="{29778C2C-8660-439E-97B7-547150CB1635}" destId="{6A1618F2-09DB-40C9-B731-77E16269DAEF}" srcOrd="0" destOrd="0" presId="urn:microsoft.com/office/officeart/2008/layout/HalfCircleOrganizationChart"/>
    <dgm:cxn modelId="{3ECB30F5-439D-43CB-BFFA-8CFE71D0EC20}" type="presParOf" srcId="{6A1618F2-09DB-40C9-B731-77E16269DAEF}" destId="{A483C7E7-3223-4E4D-8B3D-9927BA86DDB2}" srcOrd="0" destOrd="0" presId="urn:microsoft.com/office/officeart/2008/layout/HalfCircleOrganizationChart"/>
    <dgm:cxn modelId="{DBFF5860-A0DC-43AB-B419-A28F9A1228DE}" type="presParOf" srcId="{6A1618F2-09DB-40C9-B731-77E16269DAEF}" destId="{898DEBC8-D41E-4A2B-9EB2-0FAB1A2C567D}" srcOrd="1" destOrd="0" presId="urn:microsoft.com/office/officeart/2008/layout/HalfCircleOrganizationChart"/>
    <dgm:cxn modelId="{154087FF-95A3-4611-9C06-614CD314CC52}" type="presParOf" srcId="{6A1618F2-09DB-40C9-B731-77E16269DAEF}" destId="{532E426A-B96E-4D44-BD4D-2FBB6E40C875}" srcOrd="2" destOrd="0" presId="urn:microsoft.com/office/officeart/2008/layout/HalfCircleOrganizationChart"/>
    <dgm:cxn modelId="{DF4DA806-88D0-4740-909E-883C1CDE567B}" type="presParOf" srcId="{6A1618F2-09DB-40C9-B731-77E16269DAEF}" destId="{B2E9F798-B593-4AC2-8129-AF1FB03C3563}" srcOrd="3" destOrd="0" presId="urn:microsoft.com/office/officeart/2008/layout/HalfCircleOrganizationChart"/>
    <dgm:cxn modelId="{262D2218-D6B7-47EC-8760-39AFA0FD796A}" type="presParOf" srcId="{29778C2C-8660-439E-97B7-547150CB1635}" destId="{B3DCFEF3-8B2B-438F-82C5-B55393DC8777}" srcOrd="1" destOrd="0" presId="urn:microsoft.com/office/officeart/2008/layout/HalfCircleOrganizationChart"/>
    <dgm:cxn modelId="{986515F1-48F5-4A9E-921D-3B42E1B58ADB}" type="presParOf" srcId="{29778C2C-8660-439E-97B7-547150CB1635}" destId="{29C9EEEE-8B44-4406-B204-E8D821116244}" srcOrd="2" destOrd="0" presId="urn:microsoft.com/office/officeart/2008/layout/HalfCircleOrganizationChart"/>
    <dgm:cxn modelId="{145A43B2-7044-4FC2-B011-2E71DA523BE9}" type="presParOf" srcId="{4C316EC6-5E75-4256-951E-16214A9FD5BB}" destId="{D879A809-9B20-4DD9-8996-B76CF8EDD53B}" srcOrd="2" destOrd="0" presId="urn:microsoft.com/office/officeart/2008/layout/HalfCircleOrganizationChart"/>
    <dgm:cxn modelId="{6509DC64-AB9E-481C-AA7C-F49B1EA76E55}" type="presParOf" srcId="{4C316EC6-5E75-4256-951E-16214A9FD5BB}" destId="{DF77936C-2F57-4DCE-8549-C962B381B59A}" srcOrd="3" destOrd="0" presId="urn:microsoft.com/office/officeart/2008/layout/HalfCircleOrganizationChart"/>
    <dgm:cxn modelId="{8BB0B0F3-BAD2-4D42-978B-BED60FB598F3}" type="presParOf" srcId="{DF77936C-2F57-4DCE-8549-C962B381B59A}" destId="{3EED2F5C-A2B6-4BC8-85F8-1A861F2A3164}" srcOrd="0" destOrd="0" presId="urn:microsoft.com/office/officeart/2008/layout/HalfCircleOrganizationChart"/>
    <dgm:cxn modelId="{AC639AC1-DE90-46F4-BB44-8A8174DB5A5D}" type="presParOf" srcId="{3EED2F5C-A2B6-4BC8-85F8-1A861F2A3164}" destId="{CB064203-CE7F-4E10-9124-6C11D0151EC4}" srcOrd="0" destOrd="0" presId="urn:microsoft.com/office/officeart/2008/layout/HalfCircleOrganizationChart"/>
    <dgm:cxn modelId="{8B9A2E08-1E09-4633-B8E3-30B155E66788}" type="presParOf" srcId="{3EED2F5C-A2B6-4BC8-85F8-1A861F2A3164}" destId="{BCA21784-95F7-4C1E-902A-C54D65BF28B7}" srcOrd="1" destOrd="0" presId="urn:microsoft.com/office/officeart/2008/layout/HalfCircleOrganizationChart"/>
    <dgm:cxn modelId="{9A50CBE6-B649-41FB-937B-A46B6D453EEF}" type="presParOf" srcId="{3EED2F5C-A2B6-4BC8-85F8-1A861F2A3164}" destId="{0849C7FE-413A-4BF2-83A8-94D5CB8DCA4B}" srcOrd="2" destOrd="0" presId="urn:microsoft.com/office/officeart/2008/layout/HalfCircleOrganizationChart"/>
    <dgm:cxn modelId="{91E777F8-4AF0-427E-855C-0BFC669B1E5E}" type="presParOf" srcId="{3EED2F5C-A2B6-4BC8-85F8-1A861F2A3164}" destId="{D0A2F90F-EFF3-42D0-ADE4-E8457F716123}" srcOrd="3" destOrd="0" presId="urn:microsoft.com/office/officeart/2008/layout/HalfCircleOrganizationChart"/>
    <dgm:cxn modelId="{8CF4D983-CD66-4CB7-AF36-DB18D1EA60E0}" type="presParOf" srcId="{DF77936C-2F57-4DCE-8549-C962B381B59A}" destId="{D452536B-6754-4789-A112-4A1A707449FC}" srcOrd="1" destOrd="0" presId="urn:microsoft.com/office/officeart/2008/layout/HalfCircleOrganizationChart"/>
    <dgm:cxn modelId="{98406CB8-33AD-4779-AB82-8C5178E2C1AE}" type="presParOf" srcId="{DF77936C-2F57-4DCE-8549-C962B381B59A}" destId="{465D72DC-37FF-48D4-8167-A8AF5BDE6ED1}" srcOrd="2" destOrd="0" presId="urn:microsoft.com/office/officeart/2008/layout/HalfCircleOrganizationChart"/>
    <dgm:cxn modelId="{B54FC07E-2412-4BF9-B7B2-B4F61F5DFD07}" type="presParOf" srcId="{4C316EC6-5E75-4256-951E-16214A9FD5BB}" destId="{D1951949-2F42-4E83-8B8B-63D4837E3933}" srcOrd="4" destOrd="0" presId="urn:microsoft.com/office/officeart/2008/layout/HalfCircleOrganizationChart"/>
    <dgm:cxn modelId="{7B9F0E67-52E2-4424-AF77-CEBF2F88068F}" type="presParOf" srcId="{4C316EC6-5E75-4256-951E-16214A9FD5BB}" destId="{963752F4-8974-46E2-87C9-93ACEA63C8A4}" srcOrd="5" destOrd="0" presId="urn:microsoft.com/office/officeart/2008/layout/HalfCircleOrganizationChart"/>
    <dgm:cxn modelId="{BD7528BF-533F-4437-A409-65C5BC6FA69E}" type="presParOf" srcId="{963752F4-8974-46E2-87C9-93ACEA63C8A4}" destId="{CA56B8FA-267B-4576-B978-AAF75843A2E8}" srcOrd="0" destOrd="0" presId="urn:microsoft.com/office/officeart/2008/layout/HalfCircleOrganizationChart"/>
    <dgm:cxn modelId="{B0CA0C7A-008F-4939-A0BD-8B0664BA8452}" type="presParOf" srcId="{CA56B8FA-267B-4576-B978-AAF75843A2E8}" destId="{CC8FE7DF-5B6E-463E-A530-7155B3E69EB4}" srcOrd="0" destOrd="0" presId="urn:microsoft.com/office/officeart/2008/layout/HalfCircleOrganizationChart"/>
    <dgm:cxn modelId="{C1B3342D-CFD9-4CFC-9F58-B88897280FA8}" type="presParOf" srcId="{CA56B8FA-267B-4576-B978-AAF75843A2E8}" destId="{42FBA440-63A4-4537-8495-DB5BA7D9F886}" srcOrd="1" destOrd="0" presId="urn:microsoft.com/office/officeart/2008/layout/HalfCircleOrganizationChart"/>
    <dgm:cxn modelId="{8E9EEDE8-78EA-44C3-B51E-581B46F0271E}" type="presParOf" srcId="{CA56B8FA-267B-4576-B978-AAF75843A2E8}" destId="{A54C035D-DE87-4C3E-A7FD-26E03168947F}" srcOrd="2" destOrd="0" presId="urn:microsoft.com/office/officeart/2008/layout/HalfCircleOrganizationChart"/>
    <dgm:cxn modelId="{9D1A1709-FD4D-45EE-9D9B-FCA1C890FA2D}" type="presParOf" srcId="{CA56B8FA-267B-4576-B978-AAF75843A2E8}" destId="{0ECE4249-91C0-40A1-87B5-3BEB57FCA04E}" srcOrd="3" destOrd="0" presId="urn:microsoft.com/office/officeart/2008/layout/HalfCircleOrganizationChart"/>
    <dgm:cxn modelId="{5E970DF3-7A76-4658-A9F8-BFF3B3DFFBDE}" type="presParOf" srcId="{963752F4-8974-46E2-87C9-93ACEA63C8A4}" destId="{7571EF42-9F3B-481C-819F-B67F52678BA2}" srcOrd="1" destOrd="0" presId="urn:microsoft.com/office/officeart/2008/layout/HalfCircleOrganizationChart"/>
    <dgm:cxn modelId="{71C9FFFF-F488-42EB-868B-9B7B317350A7}" type="presParOf" srcId="{963752F4-8974-46E2-87C9-93ACEA63C8A4}" destId="{78C1EA11-C1DE-484D-A12A-9D9D638C0D06}" srcOrd="2" destOrd="0" presId="urn:microsoft.com/office/officeart/2008/layout/HalfCircleOrganizationChart"/>
    <dgm:cxn modelId="{1E8361D1-4253-4A0F-8701-CDCBC4E4A2CB}" type="presParOf" srcId="{13679A47-DEEE-495B-8FE8-A72AA0BACF3E}" destId="{4B29839F-AC6E-4AC3-B074-F7820912C42D}" srcOrd="2" destOrd="0" presId="urn:microsoft.com/office/officeart/2008/layout/HalfCircleOrganizationChart"/>
    <dgm:cxn modelId="{3EF582FC-B73E-46D4-8D30-6A08C54530C9}" type="presParOf" srcId="{ED62DD3F-9055-4AA9-81D9-BF56A01FEB26}" destId="{2A242445-2907-414C-BAED-1A8F82D42C0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D6412-304F-4C7D-B544-840A7C669BD7}">
      <dsp:nvSpPr>
        <dsp:cNvPr id="0" name=""/>
        <dsp:cNvSpPr/>
      </dsp:nvSpPr>
      <dsp:spPr>
        <a:xfrm>
          <a:off x="4572763" y="1273252"/>
          <a:ext cx="1054830" cy="762527"/>
        </a:xfrm>
        <a:custGeom>
          <a:avLst/>
          <a:gdLst/>
          <a:ahLst/>
          <a:cxnLst/>
          <a:rect l="0" t="0" r="0" b="0"/>
          <a:pathLst>
            <a:path>
              <a:moveTo>
                <a:pt x="1054830" y="0"/>
              </a:moveTo>
              <a:lnTo>
                <a:pt x="1054830" y="762527"/>
              </a:lnTo>
              <a:lnTo>
                <a:pt x="0" y="7625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BFA52-EEB8-4486-88F0-CD3CF1C45130}">
      <dsp:nvSpPr>
        <dsp:cNvPr id="0" name=""/>
        <dsp:cNvSpPr/>
      </dsp:nvSpPr>
      <dsp:spPr>
        <a:xfrm>
          <a:off x="5627593" y="1273252"/>
          <a:ext cx="1537764" cy="2338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34"/>
              </a:lnTo>
              <a:lnTo>
                <a:pt x="1537764" y="2071534"/>
              </a:lnTo>
              <a:lnTo>
                <a:pt x="1537764" y="23384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BD4F5-2515-4028-BB0D-988C2E41409A}">
      <dsp:nvSpPr>
        <dsp:cNvPr id="0" name=""/>
        <dsp:cNvSpPr/>
      </dsp:nvSpPr>
      <dsp:spPr>
        <a:xfrm>
          <a:off x="4089828" y="1273252"/>
          <a:ext cx="1537764" cy="2338418"/>
        </a:xfrm>
        <a:custGeom>
          <a:avLst/>
          <a:gdLst/>
          <a:ahLst/>
          <a:cxnLst/>
          <a:rect l="0" t="0" r="0" b="0"/>
          <a:pathLst>
            <a:path>
              <a:moveTo>
                <a:pt x="1537764" y="0"/>
              </a:moveTo>
              <a:lnTo>
                <a:pt x="1537764" y="2071534"/>
              </a:lnTo>
              <a:lnTo>
                <a:pt x="0" y="2071534"/>
              </a:lnTo>
              <a:lnTo>
                <a:pt x="0" y="23384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95374-5340-4969-8686-BFEFAB3F9A7F}">
      <dsp:nvSpPr>
        <dsp:cNvPr id="0" name=""/>
        <dsp:cNvSpPr/>
      </dsp:nvSpPr>
      <dsp:spPr>
        <a:xfrm>
          <a:off x="4992153" y="2372"/>
          <a:ext cx="1270879" cy="127087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0EB68-347E-4F12-AD0B-344477AC9EA6}">
      <dsp:nvSpPr>
        <dsp:cNvPr id="0" name=""/>
        <dsp:cNvSpPr/>
      </dsp:nvSpPr>
      <dsp:spPr>
        <a:xfrm>
          <a:off x="4992153" y="2372"/>
          <a:ext cx="1270879" cy="127087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3542D-7140-4CCB-85BA-B5CA2A0109E8}">
      <dsp:nvSpPr>
        <dsp:cNvPr id="0" name=""/>
        <dsp:cNvSpPr/>
      </dsp:nvSpPr>
      <dsp:spPr>
        <a:xfrm>
          <a:off x="4356713" y="231130"/>
          <a:ext cx="2541759" cy="8133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Terry F. Patton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Principal</a:t>
          </a:r>
          <a:endParaRPr lang="en-US" sz="1700" kern="1200" dirty="0"/>
        </a:p>
      </dsp:txBody>
      <dsp:txXfrm>
        <a:off x="4356713" y="231130"/>
        <a:ext cx="2541759" cy="813363"/>
      </dsp:txXfrm>
    </dsp:sp>
    <dsp:sp modelId="{09E1BE34-8A34-49C5-95E1-A19B540B22F7}">
      <dsp:nvSpPr>
        <dsp:cNvPr id="0" name=""/>
        <dsp:cNvSpPr/>
      </dsp:nvSpPr>
      <dsp:spPr>
        <a:xfrm>
          <a:off x="3454388" y="3611670"/>
          <a:ext cx="1270879" cy="127087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3702E-8B71-4156-9432-C2D51A2E8EDB}">
      <dsp:nvSpPr>
        <dsp:cNvPr id="0" name=""/>
        <dsp:cNvSpPr/>
      </dsp:nvSpPr>
      <dsp:spPr>
        <a:xfrm>
          <a:off x="3454388" y="3611670"/>
          <a:ext cx="1270879" cy="127087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63217-DFE4-4D9D-B3AB-E67A03FD9818}">
      <dsp:nvSpPr>
        <dsp:cNvPr id="0" name=""/>
        <dsp:cNvSpPr/>
      </dsp:nvSpPr>
      <dsp:spPr>
        <a:xfrm>
          <a:off x="2818948" y="3840429"/>
          <a:ext cx="2541759" cy="8133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Barbara J. Scott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Asst. Principal – Elementary </a:t>
          </a:r>
          <a:endParaRPr lang="en-US" sz="1700" kern="1200" dirty="0"/>
        </a:p>
      </dsp:txBody>
      <dsp:txXfrm>
        <a:off x="2818948" y="3840429"/>
        <a:ext cx="2541759" cy="813363"/>
      </dsp:txXfrm>
    </dsp:sp>
    <dsp:sp modelId="{59A7F3CD-5DB8-4AF8-B662-61B8598899D2}">
      <dsp:nvSpPr>
        <dsp:cNvPr id="0" name=""/>
        <dsp:cNvSpPr/>
      </dsp:nvSpPr>
      <dsp:spPr>
        <a:xfrm>
          <a:off x="6529918" y="3611670"/>
          <a:ext cx="1270879" cy="127087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2A252-0C43-4477-A923-10580CC0B8A7}">
      <dsp:nvSpPr>
        <dsp:cNvPr id="0" name=""/>
        <dsp:cNvSpPr/>
      </dsp:nvSpPr>
      <dsp:spPr>
        <a:xfrm>
          <a:off x="6529918" y="3611670"/>
          <a:ext cx="1270879" cy="127087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24835-D40A-4B49-9A50-6D421AB45236}">
      <dsp:nvSpPr>
        <dsp:cNvPr id="0" name=""/>
        <dsp:cNvSpPr/>
      </dsp:nvSpPr>
      <dsp:spPr>
        <a:xfrm>
          <a:off x="5894478" y="3840429"/>
          <a:ext cx="2541759" cy="8133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Christopher J. Cash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Asst. Principal - Middle</a:t>
          </a:r>
          <a:endParaRPr lang="en-US" sz="1700" kern="1200" dirty="0"/>
        </a:p>
      </dsp:txBody>
      <dsp:txXfrm>
        <a:off x="5894478" y="3840429"/>
        <a:ext cx="2541759" cy="813363"/>
      </dsp:txXfrm>
    </dsp:sp>
    <dsp:sp modelId="{D5387ACE-A1F2-4731-BF55-E3EE86D540C1}">
      <dsp:nvSpPr>
        <dsp:cNvPr id="0" name=""/>
        <dsp:cNvSpPr/>
      </dsp:nvSpPr>
      <dsp:spPr>
        <a:xfrm>
          <a:off x="3454388" y="1807021"/>
          <a:ext cx="1270879" cy="127087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D82A4-651C-49E7-B776-79EF181DEF12}">
      <dsp:nvSpPr>
        <dsp:cNvPr id="0" name=""/>
        <dsp:cNvSpPr/>
      </dsp:nvSpPr>
      <dsp:spPr>
        <a:xfrm>
          <a:off x="3454388" y="1807021"/>
          <a:ext cx="1270879" cy="127087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DE2A6-DE83-4223-80D6-A63662F649E3}">
      <dsp:nvSpPr>
        <dsp:cNvPr id="0" name=""/>
        <dsp:cNvSpPr/>
      </dsp:nvSpPr>
      <dsp:spPr>
        <a:xfrm>
          <a:off x="2818948" y="2035779"/>
          <a:ext cx="2541759" cy="8133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Linda Ruff-Lynch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Principal’s Secretary</a:t>
          </a:r>
          <a:endParaRPr lang="en-US" sz="1700" kern="1200" dirty="0"/>
        </a:p>
      </dsp:txBody>
      <dsp:txXfrm>
        <a:off x="2818948" y="2035779"/>
        <a:ext cx="2541759" cy="8133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A2F7A-6CD5-4583-B8F1-F849CDCE440C}">
      <dsp:nvSpPr>
        <dsp:cNvPr id="0" name=""/>
        <dsp:cNvSpPr/>
      </dsp:nvSpPr>
      <dsp:spPr>
        <a:xfrm>
          <a:off x="6095999" y="3025741"/>
          <a:ext cx="5216270" cy="367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16"/>
              </a:lnTo>
              <a:lnTo>
                <a:pt x="5216270" y="183616"/>
              </a:lnTo>
              <a:lnTo>
                <a:pt x="5216270" y="3672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2A789-FD52-4421-8D40-E725F38919BA}">
      <dsp:nvSpPr>
        <dsp:cNvPr id="0" name=""/>
        <dsp:cNvSpPr/>
      </dsp:nvSpPr>
      <dsp:spPr>
        <a:xfrm>
          <a:off x="6095999" y="3025741"/>
          <a:ext cx="3100306" cy="367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16"/>
              </a:lnTo>
              <a:lnTo>
                <a:pt x="3100306" y="183616"/>
              </a:lnTo>
              <a:lnTo>
                <a:pt x="3100306" y="3672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51949-2F42-4E83-8B8B-63D4837E3933}">
      <dsp:nvSpPr>
        <dsp:cNvPr id="0" name=""/>
        <dsp:cNvSpPr/>
      </dsp:nvSpPr>
      <dsp:spPr>
        <a:xfrm>
          <a:off x="6095999" y="3025741"/>
          <a:ext cx="715309" cy="367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16"/>
              </a:lnTo>
              <a:lnTo>
                <a:pt x="715309" y="183616"/>
              </a:lnTo>
              <a:lnTo>
                <a:pt x="715309" y="3672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9A809-9B20-4DD9-8996-B76CF8EDD53B}">
      <dsp:nvSpPr>
        <dsp:cNvPr id="0" name=""/>
        <dsp:cNvSpPr/>
      </dsp:nvSpPr>
      <dsp:spPr>
        <a:xfrm>
          <a:off x="4127795" y="3025741"/>
          <a:ext cx="1968204" cy="367233"/>
        </a:xfrm>
        <a:custGeom>
          <a:avLst/>
          <a:gdLst/>
          <a:ahLst/>
          <a:cxnLst/>
          <a:rect l="0" t="0" r="0" b="0"/>
          <a:pathLst>
            <a:path>
              <a:moveTo>
                <a:pt x="1968204" y="0"/>
              </a:moveTo>
              <a:lnTo>
                <a:pt x="1968204" y="183616"/>
              </a:lnTo>
              <a:lnTo>
                <a:pt x="0" y="183616"/>
              </a:lnTo>
              <a:lnTo>
                <a:pt x="0" y="3672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6DD94-9768-42B0-9727-6466F7C034FF}">
      <dsp:nvSpPr>
        <dsp:cNvPr id="0" name=""/>
        <dsp:cNvSpPr/>
      </dsp:nvSpPr>
      <dsp:spPr>
        <a:xfrm>
          <a:off x="1296521" y="3025741"/>
          <a:ext cx="4799478" cy="367233"/>
        </a:xfrm>
        <a:custGeom>
          <a:avLst/>
          <a:gdLst/>
          <a:ahLst/>
          <a:cxnLst/>
          <a:rect l="0" t="0" r="0" b="0"/>
          <a:pathLst>
            <a:path>
              <a:moveTo>
                <a:pt x="4799478" y="0"/>
              </a:moveTo>
              <a:lnTo>
                <a:pt x="4799478" y="183616"/>
              </a:lnTo>
              <a:lnTo>
                <a:pt x="0" y="183616"/>
              </a:lnTo>
              <a:lnTo>
                <a:pt x="0" y="3672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BD4F5-2515-4028-BB0D-988C2E41409A}">
      <dsp:nvSpPr>
        <dsp:cNvPr id="0" name=""/>
        <dsp:cNvSpPr/>
      </dsp:nvSpPr>
      <dsp:spPr>
        <a:xfrm>
          <a:off x="6050279" y="1784142"/>
          <a:ext cx="91440" cy="3672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2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95374-5340-4969-8686-BFEFAB3F9A7F}">
      <dsp:nvSpPr>
        <dsp:cNvPr id="0" name=""/>
        <dsp:cNvSpPr/>
      </dsp:nvSpPr>
      <dsp:spPr>
        <a:xfrm>
          <a:off x="5658817" y="909777"/>
          <a:ext cx="874365" cy="8743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0EB68-347E-4F12-AD0B-344477AC9EA6}">
      <dsp:nvSpPr>
        <dsp:cNvPr id="0" name=""/>
        <dsp:cNvSpPr/>
      </dsp:nvSpPr>
      <dsp:spPr>
        <a:xfrm>
          <a:off x="5658817" y="909777"/>
          <a:ext cx="874365" cy="8743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3542D-7140-4CCB-85BA-B5CA2A0109E8}">
      <dsp:nvSpPr>
        <dsp:cNvPr id="0" name=""/>
        <dsp:cNvSpPr/>
      </dsp:nvSpPr>
      <dsp:spPr>
        <a:xfrm>
          <a:off x="5221634" y="1067163"/>
          <a:ext cx="1748730" cy="55959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Terry F. Patton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Principal</a:t>
          </a:r>
          <a:endParaRPr lang="en-US" sz="1300" kern="1200" dirty="0"/>
        </a:p>
      </dsp:txBody>
      <dsp:txXfrm>
        <a:off x="5221634" y="1067163"/>
        <a:ext cx="1748730" cy="559593"/>
      </dsp:txXfrm>
    </dsp:sp>
    <dsp:sp modelId="{09E1BE34-8A34-49C5-95E1-A19B540B22F7}">
      <dsp:nvSpPr>
        <dsp:cNvPr id="0" name=""/>
        <dsp:cNvSpPr/>
      </dsp:nvSpPr>
      <dsp:spPr>
        <a:xfrm>
          <a:off x="5658817" y="2151376"/>
          <a:ext cx="874365" cy="8743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3702E-8B71-4156-9432-C2D51A2E8EDB}">
      <dsp:nvSpPr>
        <dsp:cNvPr id="0" name=""/>
        <dsp:cNvSpPr/>
      </dsp:nvSpPr>
      <dsp:spPr>
        <a:xfrm>
          <a:off x="5658817" y="2151376"/>
          <a:ext cx="874365" cy="8743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63217-DFE4-4D9D-B3AB-E67A03FD9818}">
      <dsp:nvSpPr>
        <dsp:cNvPr id="0" name=""/>
        <dsp:cNvSpPr/>
      </dsp:nvSpPr>
      <dsp:spPr>
        <a:xfrm>
          <a:off x="5221634" y="2308762"/>
          <a:ext cx="1748730" cy="55959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Barbara J. Scott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Asst. Principal – Elementary </a:t>
          </a:r>
          <a:endParaRPr lang="en-US" sz="1300" kern="1200" dirty="0"/>
        </a:p>
      </dsp:txBody>
      <dsp:txXfrm>
        <a:off x="5221634" y="2308762"/>
        <a:ext cx="1748730" cy="559593"/>
      </dsp:txXfrm>
    </dsp:sp>
    <dsp:sp modelId="{898DEBC8-D41E-4A2B-9EB2-0FAB1A2C567D}">
      <dsp:nvSpPr>
        <dsp:cNvPr id="0" name=""/>
        <dsp:cNvSpPr/>
      </dsp:nvSpPr>
      <dsp:spPr>
        <a:xfrm>
          <a:off x="650942" y="3392975"/>
          <a:ext cx="1291157" cy="8743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E426A-B96E-4D44-BD4D-2FBB6E40C875}">
      <dsp:nvSpPr>
        <dsp:cNvPr id="0" name=""/>
        <dsp:cNvSpPr/>
      </dsp:nvSpPr>
      <dsp:spPr>
        <a:xfrm>
          <a:off x="650942" y="3392975"/>
          <a:ext cx="1291157" cy="8743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3C7E7-3223-4E4D-8B3D-9927BA86DDB2}">
      <dsp:nvSpPr>
        <dsp:cNvPr id="0" name=""/>
        <dsp:cNvSpPr/>
      </dsp:nvSpPr>
      <dsp:spPr>
        <a:xfrm>
          <a:off x="5364" y="3550360"/>
          <a:ext cx="2582315" cy="55959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Soraya Harden-Simmons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Pre-K Teacher</a:t>
          </a:r>
          <a:endParaRPr lang="en-US" sz="1100" kern="1200" dirty="0"/>
        </a:p>
      </dsp:txBody>
      <dsp:txXfrm>
        <a:off x="5364" y="3550360"/>
        <a:ext cx="2582315" cy="559593"/>
      </dsp:txXfrm>
    </dsp:sp>
    <dsp:sp modelId="{BCA21784-95F7-4C1E-902A-C54D65BF28B7}">
      <dsp:nvSpPr>
        <dsp:cNvPr id="0" name=""/>
        <dsp:cNvSpPr/>
      </dsp:nvSpPr>
      <dsp:spPr>
        <a:xfrm>
          <a:off x="3541353" y="3392975"/>
          <a:ext cx="1172882" cy="8743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9C7FE-413A-4BF2-83A8-94D5CB8DCA4B}">
      <dsp:nvSpPr>
        <dsp:cNvPr id="0" name=""/>
        <dsp:cNvSpPr/>
      </dsp:nvSpPr>
      <dsp:spPr>
        <a:xfrm>
          <a:off x="3541353" y="3392975"/>
          <a:ext cx="1172882" cy="8743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64203-CE7F-4E10-9124-6C11D0151EC4}">
      <dsp:nvSpPr>
        <dsp:cNvPr id="0" name=""/>
        <dsp:cNvSpPr/>
      </dsp:nvSpPr>
      <dsp:spPr>
        <a:xfrm>
          <a:off x="2954912" y="3550360"/>
          <a:ext cx="2345764" cy="55959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Katherine Meadows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Kindergarten Teacher</a:t>
          </a:r>
          <a:endParaRPr lang="en-US" sz="1200" kern="1200" dirty="0"/>
        </a:p>
      </dsp:txBody>
      <dsp:txXfrm>
        <a:off x="2954912" y="3550360"/>
        <a:ext cx="2345764" cy="559593"/>
      </dsp:txXfrm>
    </dsp:sp>
    <dsp:sp modelId="{42FBA440-63A4-4537-8495-DB5BA7D9F886}">
      <dsp:nvSpPr>
        <dsp:cNvPr id="0" name=""/>
        <dsp:cNvSpPr/>
      </dsp:nvSpPr>
      <dsp:spPr>
        <a:xfrm>
          <a:off x="6239610" y="3392975"/>
          <a:ext cx="1143398" cy="8743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C035D-DE87-4C3E-A7FD-26E03168947F}">
      <dsp:nvSpPr>
        <dsp:cNvPr id="0" name=""/>
        <dsp:cNvSpPr/>
      </dsp:nvSpPr>
      <dsp:spPr>
        <a:xfrm>
          <a:off x="6239610" y="3392975"/>
          <a:ext cx="1143398" cy="8743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FE7DF-5B6E-463E-A530-7155B3E69EB4}">
      <dsp:nvSpPr>
        <dsp:cNvPr id="0" name=""/>
        <dsp:cNvSpPr/>
      </dsp:nvSpPr>
      <dsp:spPr>
        <a:xfrm>
          <a:off x="5667910" y="3550360"/>
          <a:ext cx="2286797" cy="55959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Sandra Redmond-Jones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Kindergarten Teacher</a:t>
          </a:r>
          <a:endParaRPr lang="en-US" sz="1100" kern="1200" dirty="0"/>
        </a:p>
      </dsp:txBody>
      <dsp:txXfrm>
        <a:off x="5667910" y="3550360"/>
        <a:ext cx="2286797" cy="559593"/>
      </dsp:txXfrm>
    </dsp:sp>
    <dsp:sp modelId="{5120859E-6DCC-4CE8-8131-B24333977838}">
      <dsp:nvSpPr>
        <dsp:cNvPr id="0" name=""/>
        <dsp:cNvSpPr/>
      </dsp:nvSpPr>
      <dsp:spPr>
        <a:xfrm>
          <a:off x="8759124" y="3392975"/>
          <a:ext cx="874365" cy="8743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6362A-F1F4-4A95-A888-820C64278ABF}">
      <dsp:nvSpPr>
        <dsp:cNvPr id="0" name=""/>
        <dsp:cNvSpPr/>
      </dsp:nvSpPr>
      <dsp:spPr>
        <a:xfrm>
          <a:off x="8759124" y="3392975"/>
          <a:ext cx="874365" cy="8743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E6020-9C43-4176-94BB-F2DAF49BCCC7}">
      <dsp:nvSpPr>
        <dsp:cNvPr id="0" name=""/>
        <dsp:cNvSpPr/>
      </dsp:nvSpPr>
      <dsp:spPr>
        <a:xfrm>
          <a:off x="8321941" y="3550360"/>
          <a:ext cx="1748730" cy="55959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Cheryl L. Owens 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First Grade Teacher                          Green Team Coordinator</a:t>
          </a:r>
          <a:endParaRPr lang="en-US" sz="1100" kern="1200" dirty="0"/>
        </a:p>
      </dsp:txBody>
      <dsp:txXfrm>
        <a:off x="8321941" y="3550360"/>
        <a:ext cx="1748730" cy="559593"/>
      </dsp:txXfrm>
    </dsp:sp>
    <dsp:sp modelId="{6CDD1169-543A-4353-89F2-D8E26DA6668F}">
      <dsp:nvSpPr>
        <dsp:cNvPr id="0" name=""/>
        <dsp:cNvSpPr/>
      </dsp:nvSpPr>
      <dsp:spPr>
        <a:xfrm>
          <a:off x="10875088" y="3392975"/>
          <a:ext cx="874365" cy="8743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258B9-59EB-4AFB-A2C7-98C5D1F2B3A8}">
      <dsp:nvSpPr>
        <dsp:cNvPr id="0" name=""/>
        <dsp:cNvSpPr/>
      </dsp:nvSpPr>
      <dsp:spPr>
        <a:xfrm>
          <a:off x="10875088" y="3392975"/>
          <a:ext cx="874365" cy="8743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7AC7E-10E1-4E60-83AA-BA11C403436B}">
      <dsp:nvSpPr>
        <dsp:cNvPr id="0" name=""/>
        <dsp:cNvSpPr/>
      </dsp:nvSpPr>
      <dsp:spPr>
        <a:xfrm>
          <a:off x="10437905" y="3550360"/>
          <a:ext cx="1748730" cy="55959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Jenee</a:t>
          </a:r>
          <a:r>
            <a:rPr lang="en-US" sz="1800" b="1" kern="1200" dirty="0" smtClean="0"/>
            <a:t> Robinson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Second Grade Teacher </a:t>
          </a:r>
          <a:endParaRPr lang="en-US" sz="1100" kern="1200" dirty="0"/>
        </a:p>
      </dsp:txBody>
      <dsp:txXfrm>
        <a:off x="10437905" y="3550360"/>
        <a:ext cx="1748730" cy="5595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D2A789-FD52-4421-8D40-E725F38919BA}">
      <dsp:nvSpPr>
        <dsp:cNvPr id="0" name=""/>
        <dsp:cNvSpPr/>
      </dsp:nvSpPr>
      <dsp:spPr>
        <a:xfrm>
          <a:off x="5257800" y="2742076"/>
          <a:ext cx="4112116" cy="47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891"/>
              </a:lnTo>
              <a:lnTo>
                <a:pt x="4112116" y="237891"/>
              </a:lnTo>
              <a:lnTo>
                <a:pt x="4112116" y="4757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51949-2F42-4E83-8B8B-63D4837E3933}">
      <dsp:nvSpPr>
        <dsp:cNvPr id="0" name=""/>
        <dsp:cNvSpPr/>
      </dsp:nvSpPr>
      <dsp:spPr>
        <a:xfrm>
          <a:off x="5257800" y="2742076"/>
          <a:ext cx="1370705" cy="47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891"/>
              </a:lnTo>
              <a:lnTo>
                <a:pt x="1370705" y="237891"/>
              </a:lnTo>
              <a:lnTo>
                <a:pt x="1370705" y="4757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9A809-9B20-4DD9-8996-B76CF8EDD53B}">
      <dsp:nvSpPr>
        <dsp:cNvPr id="0" name=""/>
        <dsp:cNvSpPr/>
      </dsp:nvSpPr>
      <dsp:spPr>
        <a:xfrm>
          <a:off x="3887094" y="2742076"/>
          <a:ext cx="1370705" cy="475782"/>
        </a:xfrm>
        <a:custGeom>
          <a:avLst/>
          <a:gdLst/>
          <a:ahLst/>
          <a:cxnLst/>
          <a:rect l="0" t="0" r="0" b="0"/>
          <a:pathLst>
            <a:path>
              <a:moveTo>
                <a:pt x="1370705" y="0"/>
              </a:moveTo>
              <a:lnTo>
                <a:pt x="1370705" y="237891"/>
              </a:lnTo>
              <a:lnTo>
                <a:pt x="0" y="237891"/>
              </a:lnTo>
              <a:lnTo>
                <a:pt x="0" y="4757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6DD94-9768-42B0-9727-6466F7C034FF}">
      <dsp:nvSpPr>
        <dsp:cNvPr id="0" name=""/>
        <dsp:cNvSpPr/>
      </dsp:nvSpPr>
      <dsp:spPr>
        <a:xfrm>
          <a:off x="1145683" y="2742076"/>
          <a:ext cx="4112116" cy="475782"/>
        </a:xfrm>
        <a:custGeom>
          <a:avLst/>
          <a:gdLst/>
          <a:ahLst/>
          <a:cxnLst/>
          <a:rect l="0" t="0" r="0" b="0"/>
          <a:pathLst>
            <a:path>
              <a:moveTo>
                <a:pt x="4112116" y="0"/>
              </a:moveTo>
              <a:lnTo>
                <a:pt x="4112116" y="237891"/>
              </a:lnTo>
              <a:lnTo>
                <a:pt x="0" y="237891"/>
              </a:lnTo>
              <a:lnTo>
                <a:pt x="0" y="4757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BD4F5-2515-4028-BB0D-988C2E41409A}">
      <dsp:nvSpPr>
        <dsp:cNvPr id="0" name=""/>
        <dsp:cNvSpPr/>
      </dsp:nvSpPr>
      <dsp:spPr>
        <a:xfrm>
          <a:off x="5212080" y="1133479"/>
          <a:ext cx="91440" cy="47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57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95374-5340-4969-8686-BFEFAB3F9A7F}">
      <dsp:nvSpPr>
        <dsp:cNvPr id="0" name=""/>
        <dsp:cNvSpPr/>
      </dsp:nvSpPr>
      <dsp:spPr>
        <a:xfrm>
          <a:off x="4691392" y="665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0EB68-347E-4F12-AD0B-344477AC9EA6}">
      <dsp:nvSpPr>
        <dsp:cNvPr id="0" name=""/>
        <dsp:cNvSpPr/>
      </dsp:nvSpPr>
      <dsp:spPr>
        <a:xfrm>
          <a:off x="4691392" y="665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3542D-7140-4CCB-85BA-B5CA2A0109E8}">
      <dsp:nvSpPr>
        <dsp:cNvPr id="0" name=""/>
        <dsp:cNvSpPr/>
      </dsp:nvSpPr>
      <dsp:spPr>
        <a:xfrm>
          <a:off x="4124985" y="204571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Terry </a:t>
          </a:r>
          <a:r>
            <a:rPr lang="en-US" sz="2000" b="1" kern="1200" dirty="0" smtClean="0"/>
            <a:t>F. Patton</a:t>
          </a:r>
          <a:endParaRPr lang="en-US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Principal</a:t>
          </a:r>
          <a:endParaRPr lang="en-US" sz="1500" kern="1200" dirty="0"/>
        </a:p>
      </dsp:txBody>
      <dsp:txXfrm>
        <a:off x="4124985" y="204571"/>
        <a:ext cx="2265629" cy="725001"/>
      </dsp:txXfrm>
    </dsp:sp>
    <dsp:sp modelId="{09E1BE34-8A34-49C5-95E1-A19B540B22F7}">
      <dsp:nvSpPr>
        <dsp:cNvPr id="0" name=""/>
        <dsp:cNvSpPr/>
      </dsp:nvSpPr>
      <dsp:spPr>
        <a:xfrm>
          <a:off x="4691392" y="1609261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3702E-8B71-4156-9432-C2D51A2E8EDB}">
      <dsp:nvSpPr>
        <dsp:cNvPr id="0" name=""/>
        <dsp:cNvSpPr/>
      </dsp:nvSpPr>
      <dsp:spPr>
        <a:xfrm>
          <a:off x="4691392" y="1609261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63217-DFE4-4D9D-B3AB-E67A03FD9818}">
      <dsp:nvSpPr>
        <dsp:cNvPr id="0" name=""/>
        <dsp:cNvSpPr/>
      </dsp:nvSpPr>
      <dsp:spPr>
        <a:xfrm>
          <a:off x="4124985" y="1813168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Barbara J. Scott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Asst. Principal – Elementary </a:t>
          </a:r>
          <a:endParaRPr lang="en-US" sz="1500" kern="1200" dirty="0"/>
        </a:p>
      </dsp:txBody>
      <dsp:txXfrm>
        <a:off x="4124985" y="1813168"/>
        <a:ext cx="2265629" cy="725001"/>
      </dsp:txXfrm>
    </dsp:sp>
    <dsp:sp modelId="{898DEBC8-D41E-4A2B-9EB2-0FAB1A2C567D}">
      <dsp:nvSpPr>
        <dsp:cNvPr id="0" name=""/>
        <dsp:cNvSpPr/>
      </dsp:nvSpPr>
      <dsp:spPr>
        <a:xfrm>
          <a:off x="579275" y="3217858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E426A-B96E-4D44-BD4D-2FBB6E40C875}">
      <dsp:nvSpPr>
        <dsp:cNvPr id="0" name=""/>
        <dsp:cNvSpPr/>
      </dsp:nvSpPr>
      <dsp:spPr>
        <a:xfrm>
          <a:off x="579275" y="3217858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3C7E7-3223-4E4D-8B3D-9927BA86DDB2}">
      <dsp:nvSpPr>
        <dsp:cNvPr id="0" name=""/>
        <dsp:cNvSpPr/>
      </dsp:nvSpPr>
      <dsp:spPr>
        <a:xfrm>
          <a:off x="12868" y="3421765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Lakisha Arrington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Third Grade Teacher</a:t>
          </a:r>
          <a:endParaRPr lang="en-US" sz="1500" kern="1200" dirty="0"/>
        </a:p>
      </dsp:txBody>
      <dsp:txXfrm>
        <a:off x="12868" y="3421765"/>
        <a:ext cx="2265629" cy="725001"/>
      </dsp:txXfrm>
    </dsp:sp>
    <dsp:sp modelId="{BCA21784-95F7-4C1E-902A-C54D65BF28B7}">
      <dsp:nvSpPr>
        <dsp:cNvPr id="0" name=""/>
        <dsp:cNvSpPr/>
      </dsp:nvSpPr>
      <dsp:spPr>
        <a:xfrm>
          <a:off x="3320687" y="3217858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9C7FE-413A-4BF2-83A8-94D5CB8DCA4B}">
      <dsp:nvSpPr>
        <dsp:cNvPr id="0" name=""/>
        <dsp:cNvSpPr/>
      </dsp:nvSpPr>
      <dsp:spPr>
        <a:xfrm>
          <a:off x="3320687" y="3217858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64203-CE7F-4E10-9124-6C11D0151EC4}">
      <dsp:nvSpPr>
        <dsp:cNvPr id="0" name=""/>
        <dsp:cNvSpPr/>
      </dsp:nvSpPr>
      <dsp:spPr>
        <a:xfrm>
          <a:off x="2754279" y="3421765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Alice M. Long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Fourth Grade Teacher</a:t>
          </a:r>
          <a:endParaRPr lang="en-US" sz="1500" kern="1200" dirty="0"/>
        </a:p>
      </dsp:txBody>
      <dsp:txXfrm>
        <a:off x="2754279" y="3421765"/>
        <a:ext cx="2265629" cy="725001"/>
      </dsp:txXfrm>
    </dsp:sp>
    <dsp:sp modelId="{42FBA440-63A4-4537-8495-DB5BA7D9F886}">
      <dsp:nvSpPr>
        <dsp:cNvPr id="0" name=""/>
        <dsp:cNvSpPr/>
      </dsp:nvSpPr>
      <dsp:spPr>
        <a:xfrm>
          <a:off x="6062098" y="3217858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C035D-DE87-4C3E-A7FD-26E03168947F}">
      <dsp:nvSpPr>
        <dsp:cNvPr id="0" name=""/>
        <dsp:cNvSpPr/>
      </dsp:nvSpPr>
      <dsp:spPr>
        <a:xfrm>
          <a:off x="6062098" y="3217858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FE7DF-5B6E-463E-A530-7155B3E69EB4}">
      <dsp:nvSpPr>
        <dsp:cNvPr id="0" name=""/>
        <dsp:cNvSpPr/>
      </dsp:nvSpPr>
      <dsp:spPr>
        <a:xfrm>
          <a:off x="5495691" y="3421765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Gail M. Gough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Fifth Grade Teacher</a:t>
          </a:r>
          <a:endParaRPr lang="en-US" sz="1500" kern="1200" dirty="0"/>
        </a:p>
      </dsp:txBody>
      <dsp:txXfrm>
        <a:off x="5495691" y="3421765"/>
        <a:ext cx="2265629" cy="725001"/>
      </dsp:txXfrm>
    </dsp:sp>
    <dsp:sp modelId="{5120859E-6DCC-4CE8-8131-B24333977838}">
      <dsp:nvSpPr>
        <dsp:cNvPr id="0" name=""/>
        <dsp:cNvSpPr/>
      </dsp:nvSpPr>
      <dsp:spPr>
        <a:xfrm>
          <a:off x="8803509" y="3217858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6362A-F1F4-4A95-A888-820C64278ABF}">
      <dsp:nvSpPr>
        <dsp:cNvPr id="0" name=""/>
        <dsp:cNvSpPr/>
      </dsp:nvSpPr>
      <dsp:spPr>
        <a:xfrm>
          <a:off x="8803509" y="3217858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E6020-9C43-4176-94BB-F2DAF49BCCC7}">
      <dsp:nvSpPr>
        <dsp:cNvPr id="0" name=""/>
        <dsp:cNvSpPr/>
      </dsp:nvSpPr>
      <dsp:spPr>
        <a:xfrm>
          <a:off x="8237102" y="3421765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Durieka</a:t>
          </a:r>
          <a:r>
            <a:rPr lang="en-US" sz="2000" b="1" kern="1200" dirty="0" smtClean="0"/>
            <a:t> Campbell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Special Educator</a:t>
          </a:r>
          <a:endParaRPr lang="en-US" sz="1500" kern="1200" dirty="0"/>
        </a:p>
      </dsp:txBody>
      <dsp:txXfrm>
        <a:off x="8237102" y="3421765"/>
        <a:ext cx="2265629" cy="7250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D2A789-FD52-4421-8D40-E725F38919BA}">
      <dsp:nvSpPr>
        <dsp:cNvPr id="0" name=""/>
        <dsp:cNvSpPr/>
      </dsp:nvSpPr>
      <dsp:spPr>
        <a:xfrm>
          <a:off x="5257800" y="2742076"/>
          <a:ext cx="4112116" cy="47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891"/>
              </a:lnTo>
              <a:lnTo>
                <a:pt x="4112116" y="237891"/>
              </a:lnTo>
              <a:lnTo>
                <a:pt x="4112116" y="4757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51949-2F42-4E83-8B8B-63D4837E3933}">
      <dsp:nvSpPr>
        <dsp:cNvPr id="0" name=""/>
        <dsp:cNvSpPr/>
      </dsp:nvSpPr>
      <dsp:spPr>
        <a:xfrm>
          <a:off x="5257800" y="2742076"/>
          <a:ext cx="1370705" cy="47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891"/>
              </a:lnTo>
              <a:lnTo>
                <a:pt x="1370705" y="237891"/>
              </a:lnTo>
              <a:lnTo>
                <a:pt x="1370705" y="4757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9A809-9B20-4DD9-8996-B76CF8EDD53B}">
      <dsp:nvSpPr>
        <dsp:cNvPr id="0" name=""/>
        <dsp:cNvSpPr/>
      </dsp:nvSpPr>
      <dsp:spPr>
        <a:xfrm>
          <a:off x="3887094" y="2742076"/>
          <a:ext cx="1370705" cy="475782"/>
        </a:xfrm>
        <a:custGeom>
          <a:avLst/>
          <a:gdLst/>
          <a:ahLst/>
          <a:cxnLst/>
          <a:rect l="0" t="0" r="0" b="0"/>
          <a:pathLst>
            <a:path>
              <a:moveTo>
                <a:pt x="1370705" y="0"/>
              </a:moveTo>
              <a:lnTo>
                <a:pt x="1370705" y="237891"/>
              </a:lnTo>
              <a:lnTo>
                <a:pt x="0" y="237891"/>
              </a:lnTo>
              <a:lnTo>
                <a:pt x="0" y="4757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6DD94-9768-42B0-9727-6466F7C034FF}">
      <dsp:nvSpPr>
        <dsp:cNvPr id="0" name=""/>
        <dsp:cNvSpPr/>
      </dsp:nvSpPr>
      <dsp:spPr>
        <a:xfrm>
          <a:off x="1145683" y="2742076"/>
          <a:ext cx="4112116" cy="475782"/>
        </a:xfrm>
        <a:custGeom>
          <a:avLst/>
          <a:gdLst/>
          <a:ahLst/>
          <a:cxnLst/>
          <a:rect l="0" t="0" r="0" b="0"/>
          <a:pathLst>
            <a:path>
              <a:moveTo>
                <a:pt x="4112116" y="0"/>
              </a:moveTo>
              <a:lnTo>
                <a:pt x="4112116" y="237891"/>
              </a:lnTo>
              <a:lnTo>
                <a:pt x="0" y="237891"/>
              </a:lnTo>
              <a:lnTo>
                <a:pt x="0" y="4757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BD4F5-2515-4028-BB0D-988C2E41409A}">
      <dsp:nvSpPr>
        <dsp:cNvPr id="0" name=""/>
        <dsp:cNvSpPr/>
      </dsp:nvSpPr>
      <dsp:spPr>
        <a:xfrm>
          <a:off x="5212080" y="1133479"/>
          <a:ext cx="91440" cy="47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57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95374-5340-4969-8686-BFEFAB3F9A7F}">
      <dsp:nvSpPr>
        <dsp:cNvPr id="0" name=""/>
        <dsp:cNvSpPr/>
      </dsp:nvSpPr>
      <dsp:spPr>
        <a:xfrm>
          <a:off x="4691392" y="665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0EB68-347E-4F12-AD0B-344477AC9EA6}">
      <dsp:nvSpPr>
        <dsp:cNvPr id="0" name=""/>
        <dsp:cNvSpPr/>
      </dsp:nvSpPr>
      <dsp:spPr>
        <a:xfrm>
          <a:off x="4691392" y="665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3542D-7140-4CCB-85BA-B5CA2A0109E8}">
      <dsp:nvSpPr>
        <dsp:cNvPr id="0" name=""/>
        <dsp:cNvSpPr/>
      </dsp:nvSpPr>
      <dsp:spPr>
        <a:xfrm>
          <a:off x="4124985" y="204571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Terry F. Patton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Principal</a:t>
          </a:r>
          <a:endParaRPr lang="en-US" sz="1500" kern="1200" dirty="0"/>
        </a:p>
      </dsp:txBody>
      <dsp:txXfrm>
        <a:off x="4124985" y="204571"/>
        <a:ext cx="2265629" cy="725001"/>
      </dsp:txXfrm>
    </dsp:sp>
    <dsp:sp modelId="{09E1BE34-8A34-49C5-95E1-A19B540B22F7}">
      <dsp:nvSpPr>
        <dsp:cNvPr id="0" name=""/>
        <dsp:cNvSpPr/>
      </dsp:nvSpPr>
      <dsp:spPr>
        <a:xfrm>
          <a:off x="4691392" y="1609261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3702E-8B71-4156-9432-C2D51A2E8EDB}">
      <dsp:nvSpPr>
        <dsp:cNvPr id="0" name=""/>
        <dsp:cNvSpPr/>
      </dsp:nvSpPr>
      <dsp:spPr>
        <a:xfrm>
          <a:off x="4691392" y="1609261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63217-DFE4-4D9D-B3AB-E67A03FD9818}">
      <dsp:nvSpPr>
        <dsp:cNvPr id="0" name=""/>
        <dsp:cNvSpPr/>
      </dsp:nvSpPr>
      <dsp:spPr>
        <a:xfrm>
          <a:off x="4124985" y="1813168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Christopher J. Cash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Asst. Principal – Middle</a:t>
          </a:r>
          <a:endParaRPr lang="en-US" sz="1500" kern="1200" dirty="0"/>
        </a:p>
      </dsp:txBody>
      <dsp:txXfrm>
        <a:off x="4124985" y="1813168"/>
        <a:ext cx="2265629" cy="725001"/>
      </dsp:txXfrm>
    </dsp:sp>
    <dsp:sp modelId="{898DEBC8-D41E-4A2B-9EB2-0FAB1A2C567D}">
      <dsp:nvSpPr>
        <dsp:cNvPr id="0" name=""/>
        <dsp:cNvSpPr/>
      </dsp:nvSpPr>
      <dsp:spPr>
        <a:xfrm>
          <a:off x="579275" y="3217858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E426A-B96E-4D44-BD4D-2FBB6E40C875}">
      <dsp:nvSpPr>
        <dsp:cNvPr id="0" name=""/>
        <dsp:cNvSpPr/>
      </dsp:nvSpPr>
      <dsp:spPr>
        <a:xfrm>
          <a:off x="579275" y="3217858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3C7E7-3223-4E4D-8B3D-9927BA86DDB2}">
      <dsp:nvSpPr>
        <dsp:cNvPr id="0" name=""/>
        <dsp:cNvSpPr/>
      </dsp:nvSpPr>
      <dsp:spPr>
        <a:xfrm>
          <a:off x="12868" y="3421765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Ronald Davis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Sixth Grade Teacher</a:t>
          </a:r>
          <a:endParaRPr lang="en-US" sz="1500" kern="1200" dirty="0"/>
        </a:p>
      </dsp:txBody>
      <dsp:txXfrm>
        <a:off x="12868" y="3421765"/>
        <a:ext cx="2265629" cy="725001"/>
      </dsp:txXfrm>
    </dsp:sp>
    <dsp:sp modelId="{BCA21784-95F7-4C1E-902A-C54D65BF28B7}">
      <dsp:nvSpPr>
        <dsp:cNvPr id="0" name=""/>
        <dsp:cNvSpPr/>
      </dsp:nvSpPr>
      <dsp:spPr>
        <a:xfrm>
          <a:off x="3320687" y="3217858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9C7FE-413A-4BF2-83A8-94D5CB8DCA4B}">
      <dsp:nvSpPr>
        <dsp:cNvPr id="0" name=""/>
        <dsp:cNvSpPr/>
      </dsp:nvSpPr>
      <dsp:spPr>
        <a:xfrm>
          <a:off x="3320687" y="3217858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64203-CE7F-4E10-9124-6C11D0151EC4}">
      <dsp:nvSpPr>
        <dsp:cNvPr id="0" name=""/>
        <dsp:cNvSpPr/>
      </dsp:nvSpPr>
      <dsp:spPr>
        <a:xfrm>
          <a:off x="2754279" y="3421765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Constance Lindsey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Sixth Grade Teacher</a:t>
          </a:r>
          <a:endParaRPr lang="en-US" sz="1500" kern="1200" dirty="0"/>
        </a:p>
      </dsp:txBody>
      <dsp:txXfrm>
        <a:off x="2754279" y="3421765"/>
        <a:ext cx="2265629" cy="725001"/>
      </dsp:txXfrm>
    </dsp:sp>
    <dsp:sp modelId="{42FBA440-63A4-4537-8495-DB5BA7D9F886}">
      <dsp:nvSpPr>
        <dsp:cNvPr id="0" name=""/>
        <dsp:cNvSpPr/>
      </dsp:nvSpPr>
      <dsp:spPr>
        <a:xfrm>
          <a:off x="6062098" y="3217858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C035D-DE87-4C3E-A7FD-26E03168947F}">
      <dsp:nvSpPr>
        <dsp:cNvPr id="0" name=""/>
        <dsp:cNvSpPr/>
      </dsp:nvSpPr>
      <dsp:spPr>
        <a:xfrm>
          <a:off x="6062098" y="3217858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FE7DF-5B6E-463E-A530-7155B3E69EB4}">
      <dsp:nvSpPr>
        <dsp:cNvPr id="0" name=""/>
        <dsp:cNvSpPr/>
      </dsp:nvSpPr>
      <dsp:spPr>
        <a:xfrm>
          <a:off x="5495691" y="3421765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Sean McNally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Seventh Grade Teacher</a:t>
          </a:r>
          <a:endParaRPr lang="en-US" sz="1500" kern="1200" dirty="0"/>
        </a:p>
      </dsp:txBody>
      <dsp:txXfrm>
        <a:off x="5495691" y="3421765"/>
        <a:ext cx="2265629" cy="725001"/>
      </dsp:txXfrm>
    </dsp:sp>
    <dsp:sp modelId="{5120859E-6DCC-4CE8-8131-B24333977838}">
      <dsp:nvSpPr>
        <dsp:cNvPr id="0" name=""/>
        <dsp:cNvSpPr/>
      </dsp:nvSpPr>
      <dsp:spPr>
        <a:xfrm>
          <a:off x="8803509" y="3217858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6362A-F1F4-4A95-A888-820C64278ABF}">
      <dsp:nvSpPr>
        <dsp:cNvPr id="0" name=""/>
        <dsp:cNvSpPr/>
      </dsp:nvSpPr>
      <dsp:spPr>
        <a:xfrm>
          <a:off x="8803509" y="3217858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E6020-9C43-4176-94BB-F2DAF49BCCC7}">
      <dsp:nvSpPr>
        <dsp:cNvPr id="0" name=""/>
        <dsp:cNvSpPr/>
      </dsp:nvSpPr>
      <dsp:spPr>
        <a:xfrm>
          <a:off x="8237102" y="3421765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Jolene Williams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Seventh Grade Teacher</a:t>
          </a:r>
          <a:endParaRPr lang="en-US" sz="1500" kern="1200" dirty="0"/>
        </a:p>
      </dsp:txBody>
      <dsp:txXfrm>
        <a:off x="8237102" y="3421765"/>
        <a:ext cx="2265629" cy="7250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51949-2F42-4E83-8B8B-63D4837E3933}">
      <dsp:nvSpPr>
        <dsp:cNvPr id="0" name=""/>
        <dsp:cNvSpPr/>
      </dsp:nvSpPr>
      <dsp:spPr>
        <a:xfrm>
          <a:off x="5257800" y="2742076"/>
          <a:ext cx="2741411" cy="47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891"/>
              </a:lnTo>
              <a:lnTo>
                <a:pt x="2741411" y="237891"/>
              </a:lnTo>
              <a:lnTo>
                <a:pt x="2741411" y="4757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9A809-9B20-4DD9-8996-B76CF8EDD53B}">
      <dsp:nvSpPr>
        <dsp:cNvPr id="0" name=""/>
        <dsp:cNvSpPr/>
      </dsp:nvSpPr>
      <dsp:spPr>
        <a:xfrm>
          <a:off x="5212080" y="2742076"/>
          <a:ext cx="91440" cy="47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57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6DD94-9768-42B0-9727-6466F7C034FF}">
      <dsp:nvSpPr>
        <dsp:cNvPr id="0" name=""/>
        <dsp:cNvSpPr/>
      </dsp:nvSpPr>
      <dsp:spPr>
        <a:xfrm>
          <a:off x="2516388" y="2742076"/>
          <a:ext cx="2741411" cy="475782"/>
        </a:xfrm>
        <a:custGeom>
          <a:avLst/>
          <a:gdLst/>
          <a:ahLst/>
          <a:cxnLst/>
          <a:rect l="0" t="0" r="0" b="0"/>
          <a:pathLst>
            <a:path>
              <a:moveTo>
                <a:pt x="2741411" y="0"/>
              </a:moveTo>
              <a:lnTo>
                <a:pt x="2741411" y="237891"/>
              </a:lnTo>
              <a:lnTo>
                <a:pt x="0" y="237891"/>
              </a:lnTo>
              <a:lnTo>
                <a:pt x="0" y="4757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BD4F5-2515-4028-BB0D-988C2E41409A}">
      <dsp:nvSpPr>
        <dsp:cNvPr id="0" name=""/>
        <dsp:cNvSpPr/>
      </dsp:nvSpPr>
      <dsp:spPr>
        <a:xfrm>
          <a:off x="5212080" y="1133479"/>
          <a:ext cx="91440" cy="47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57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95374-5340-4969-8686-BFEFAB3F9A7F}">
      <dsp:nvSpPr>
        <dsp:cNvPr id="0" name=""/>
        <dsp:cNvSpPr/>
      </dsp:nvSpPr>
      <dsp:spPr>
        <a:xfrm>
          <a:off x="4691392" y="665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0EB68-347E-4F12-AD0B-344477AC9EA6}">
      <dsp:nvSpPr>
        <dsp:cNvPr id="0" name=""/>
        <dsp:cNvSpPr/>
      </dsp:nvSpPr>
      <dsp:spPr>
        <a:xfrm>
          <a:off x="4691392" y="665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3542D-7140-4CCB-85BA-B5CA2A0109E8}">
      <dsp:nvSpPr>
        <dsp:cNvPr id="0" name=""/>
        <dsp:cNvSpPr/>
      </dsp:nvSpPr>
      <dsp:spPr>
        <a:xfrm>
          <a:off x="4124985" y="204571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Terry F. Patton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Principal</a:t>
          </a:r>
          <a:endParaRPr lang="en-US" sz="1400" kern="1200" dirty="0"/>
        </a:p>
      </dsp:txBody>
      <dsp:txXfrm>
        <a:off x="4124985" y="204571"/>
        <a:ext cx="2265629" cy="725001"/>
      </dsp:txXfrm>
    </dsp:sp>
    <dsp:sp modelId="{09E1BE34-8A34-49C5-95E1-A19B540B22F7}">
      <dsp:nvSpPr>
        <dsp:cNvPr id="0" name=""/>
        <dsp:cNvSpPr/>
      </dsp:nvSpPr>
      <dsp:spPr>
        <a:xfrm>
          <a:off x="4691392" y="1609261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3702E-8B71-4156-9432-C2D51A2E8EDB}">
      <dsp:nvSpPr>
        <dsp:cNvPr id="0" name=""/>
        <dsp:cNvSpPr/>
      </dsp:nvSpPr>
      <dsp:spPr>
        <a:xfrm>
          <a:off x="4691392" y="1609261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63217-DFE4-4D9D-B3AB-E67A03FD9818}">
      <dsp:nvSpPr>
        <dsp:cNvPr id="0" name=""/>
        <dsp:cNvSpPr/>
      </dsp:nvSpPr>
      <dsp:spPr>
        <a:xfrm>
          <a:off x="4124985" y="1813168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Christopher J. Cash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Asst. Principal – Middle</a:t>
          </a:r>
          <a:endParaRPr lang="en-US" sz="1400" kern="1200" dirty="0"/>
        </a:p>
      </dsp:txBody>
      <dsp:txXfrm>
        <a:off x="4124985" y="1813168"/>
        <a:ext cx="2265629" cy="725001"/>
      </dsp:txXfrm>
    </dsp:sp>
    <dsp:sp modelId="{898DEBC8-D41E-4A2B-9EB2-0FAB1A2C567D}">
      <dsp:nvSpPr>
        <dsp:cNvPr id="0" name=""/>
        <dsp:cNvSpPr/>
      </dsp:nvSpPr>
      <dsp:spPr>
        <a:xfrm>
          <a:off x="1949981" y="3217858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E426A-B96E-4D44-BD4D-2FBB6E40C875}">
      <dsp:nvSpPr>
        <dsp:cNvPr id="0" name=""/>
        <dsp:cNvSpPr/>
      </dsp:nvSpPr>
      <dsp:spPr>
        <a:xfrm>
          <a:off x="1949981" y="3217858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3C7E7-3223-4E4D-8B3D-9927BA86DDB2}">
      <dsp:nvSpPr>
        <dsp:cNvPr id="0" name=""/>
        <dsp:cNvSpPr/>
      </dsp:nvSpPr>
      <dsp:spPr>
        <a:xfrm>
          <a:off x="1383574" y="3421765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Kirk D. Crawley, JD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Seventh/Eighth </a:t>
          </a:r>
          <a:r>
            <a:rPr lang="en-US" sz="1400" kern="1200" dirty="0" smtClean="0"/>
            <a:t>Grade Teacher</a:t>
          </a:r>
          <a:endParaRPr lang="en-US" sz="1400" kern="1200" dirty="0"/>
        </a:p>
      </dsp:txBody>
      <dsp:txXfrm>
        <a:off x="1383574" y="3421765"/>
        <a:ext cx="2265629" cy="725001"/>
      </dsp:txXfrm>
    </dsp:sp>
    <dsp:sp modelId="{BCA21784-95F7-4C1E-902A-C54D65BF28B7}">
      <dsp:nvSpPr>
        <dsp:cNvPr id="0" name=""/>
        <dsp:cNvSpPr/>
      </dsp:nvSpPr>
      <dsp:spPr>
        <a:xfrm>
          <a:off x="4691392" y="3217858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9C7FE-413A-4BF2-83A8-94D5CB8DCA4B}">
      <dsp:nvSpPr>
        <dsp:cNvPr id="0" name=""/>
        <dsp:cNvSpPr/>
      </dsp:nvSpPr>
      <dsp:spPr>
        <a:xfrm>
          <a:off x="4691392" y="3217858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64203-CE7F-4E10-9124-6C11D0151EC4}">
      <dsp:nvSpPr>
        <dsp:cNvPr id="0" name=""/>
        <dsp:cNvSpPr/>
      </dsp:nvSpPr>
      <dsp:spPr>
        <a:xfrm>
          <a:off x="4124985" y="3421765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Natasha </a:t>
          </a:r>
          <a:r>
            <a:rPr lang="en-US" sz="2000" b="1" kern="1200" dirty="0" err="1" smtClean="0"/>
            <a:t>Thurmon</a:t>
          </a:r>
          <a:endParaRPr lang="en-US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Seventh/Eighth </a:t>
          </a:r>
          <a:r>
            <a:rPr lang="en-US" sz="1400" kern="1200" dirty="0" smtClean="0"/>
            <a:t>Grade Teacher</a:t>
          </a:r>
          <a:endParaRPr lang="en-US" sz="1400" kern="1200" dirty="0"/>
        </a:p>
      </dsp:txBody>
      <dsp:txXfrm>
        <a:off x="4124985" y="3421765"/>
        <a:ext cx="2265629" cy="725001"/>
      </dsp:txXfrm>
    </dsp:sp>
    <dsp:sp modelId="{42FBA440-63A4-4537-8495-DB5BA7D9F886}">
      <dsp:nvSpPr>
        <dsp:cNvPr id="0" name=""/>
        <dsp:cNvSpPr/>
      </dsp:nvSpPr>
      <dsp:spPr>
        <a:xfrm>
          <a:off x="7432803" y="3217858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C035D-DE87-4C3E-A7FD-26E03168947F}">
      <dsp:nvSpPr>
        <dsp:cNvPr id="0" name=""/>
        <dsp:cNvSpPr/>
      </dsp:nvSpPr>
      <dsp:spPr>
        <a:xfrm>
          <a:off x="7432803" y="3217858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FE7DF-5B6E-463E-A530-7155B3E69EB4}">
      <dsp:nvSpPr>
        <dsp:cNvPr id="0" name=""/>
        <dsp:cNvSpPr/>
      </dsp:nvSpPr>
      <dsp:spPr>
        <a:xfrm>
          <a:off x="6866396" y="3421765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Yojinde</a:t>
          </a:r>
          <a:r>
            <a:rPr lang="en-US" sz="2000" b="1" kern="1200" dirty="0" smtClean="0"/>
            <a:t> Paxton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Special Educator                 Green Team Staff Assistant</a:t>
          </a:r>
          <a:endParaRPr lang="en-US" sz="1400" kern="1200" dirty="0"/>
        </a:p>
      </dsp:txBody>
      <dsp:txXfrm>
        <a:off x="6866396" y="3421765"/>
        <a:ext cx="2265629" cy="725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D20B-47C7-4F30-AAFA-8137E0DB83BB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1D7C-12D8-42E2-BF7D-AC5063A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3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D20B-47C7-4F30-AAFA-8137E0DB83BB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1D7C-12D8-42E2-BF7D-AC5063A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4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D20B-47C7-4F30-AAFA-8137E0DB83BB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1D7C-12D8-42E2-BF7D-AC5063A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1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D20B-47C7-4F30-AAFA-8137E0DB83BB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1D7C-12D8-42E2-BF7D-AC5063A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2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D20B-47C7-4F30-AAFA-8137E0DB83BB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1D7C-12D8-42E2-BF7D-AC5063A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5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D20B-47C7-4F30-AAFA-8137E0DB83BB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1D7C-12D8-42E2-BF7D-AC5063A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3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D20B-47C7-4F30-AAFA-8137E0DB83BB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1D7C-12D8-42E2-BF7D-AC5063A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7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D20B-47C7-4F30-AAFA-8137E0DB83BB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1D7C-12D8-42E2-BF7D-AC5063A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1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D20B-47C7-4F30-AAFA-8137E0DB83BB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1D7C-12D8-42E2-BF7D-AC5063A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8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D20B-47C7-4F30-AAFA-8137E0DB83BB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1D7C-12D8-42E2-BF7D-AC5063A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6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D20B-47C7-4F30-AAFA-8137E0DB83BB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1D7C-12D8-42E2-BF7D-AC5063A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5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7D20B-47C7-4F30-AAFA-8137E0DB83BB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41D7C-12D8-42E2-BF7D-AC5063A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90314"/>
            <a:ext cx="12192000" cy="1325563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Franklin Square Elementary Middle School</a:t>
            </a:r>
            <a:endParaRPr lang="en-US" b="1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415074"/>
              </p:ext>
            </p:extLst>
          </p:nvPr>
        </p:nvGraphicFramePr>
        <p:xfrm>
          <a:off x="591671" y="1690688"/>
          <a:ext cx="11255187" cy="488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342" y="6122894"/>
            <a:ext cx="588085" cy="73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12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540907"/>
              </p:ext>
            </p:extLst>
          </p:nvPr>
        </p:nvGraphicFramePr>
        <p:xfrm>
          <a:off x="1" y="1425388"/>
          <a:ext cx="12192000" cy="5177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244102"/>
            <a:ext cx="12192000" cy="1325563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Franklin Square Elementary Middle School</a:t>
            </a:r>
            <a:endParaRPr lang="en-US" b="1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342" y="6122894"/>
            <a:ext cx="588085" cy="73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072617"/>
              </p:ext>
            </p:extLst>
          </p:nvPr>
        </p:nvGraphicFramePr>
        <p:xfrm>
          <a:off x="865094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190314"/>
            <a:ext cx="12192000" cy="1325563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Franklin Square Elementary Middle School</a:t>
            </a:r>
            <a:endParaRPr lang="en-US" b="1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342" y="6122894"/>
            <a:ext cx="588085" cy="73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6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942109"/>
              </p:ext>
            </p:extLst>
          </p:nvPr>
        </p:nvGraphicFramePr>
        <p:xfrm>
          <a:off x="865094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190314"/>
            <a:ext cx="12192000" cy="1325563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Franklin Square Elementary Middle School</a:t>
            </a:r>
            <a:endParaRPr lang="en-US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342" y="6122894"/>
            <a:ext cx="588085" cy="73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88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530418"/>
              </p:ext>
            </p:extLst>
          </p:nvPr>
        </p:nvGraphicFramePr>
        <p:xfrm>
          <a:off x="865094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176867"/>
            <a:ext cx="12192000" cy="1325563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Franklin Square Elementary Middle School</a:t>
            </a:r>
            <a:endParaRPr lang="en-US" b="1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342" y="6122894"/>
            <a:ext cx="588085" cy="73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81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200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Franklin Square Elementary Middle School</vt:lpstr>
      <vt:lpstr>Franklin Square Elementary Middle School</vt:lpstr>
      <vt:lpstr>Franklin Square Elementary Middle School</vt:lpstr>
      <vt:lpstr>Franklin Square Elementary Middle School</vt:lpstr>
      <vt:lpstr>Franklin Square Elementary Middle School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Franklin Square Elementary Middle School</dc:title>
  <dc:creator>Cheryl Lynn Owens</dc:creator>
  <cp:lastModifiedBy>Cheryl Lynn Owens</cp:lastModifiedBy>
  <cp:revision>8</cp:revision>
  <dcterms:created xsi:type="dcterms:W3CDTF">2015-04-02T01:53:15Z</dcterms:created>
  <dcterms:modified xsi:type="dcterms:W3CDTF">2015-04-02T16:20:50Z</dcterms:modified>
</cp:coreProperties>
</file>